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ppt/tags/tag26.xml" ContentType="application/vnd.openxmlformats-officedocument.presentationml.tags+xml"/>
  <Override PartName="/ppt/notesSlides/notesSlide13.xml" ContentType="application/vnd.openxmlformats-officedocument.presentationml.notesSlide+xml"/>
  <Override PartName="/ppt/tags/tag27.xml" ContentType="application/vnd.openxmlformats-officedocument.presentationml.tags+xml"/>
  <Override PartName="/ppt/notesSlides/notesSlide14.xml" ContentType="application/vnd.openxmlformats-officedocument.presentationml.notesSlide+xml"/>
  <Override PartName="/ppt/tags/tag28.xml" ContentType="application/vnd.openxmlformats-officedocument.presentationml.tags+xml"/>
  <Override PartName="/ppt/notesSlides/notesSlide15.xml" ContentType="application/vnd.openxmlformats-officedocument.presentationml.notesSlide+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notesSlides/notesSlide18.xml" ContentType="application/vnd.openxmlformats-officedocument.presentationml.notesSlide+xml"/>
  <Override PartName="/ppt/tags/tag32.xml" ContentType="application/vnd.openxmlformats-officedocument.presentationml.tags+xml"/>
  <Override PartName="/ppt/notesSlides/notesSlide19.xml" ContentType="application/vnd.openxmlformats-officedocument.presentationml.notesSlide+xml"/>
  <Override PartName="/ppt/tags/tag33.xml" ContentType="application/vnd.openxmlformats-officedocument.presentationml.tags+xml"/>
  <Override PartName="/ppt/notesSlides/notesSlide20.xml" ContentType="application/vnd.openxmlformats-officedocument.presentationml.notesSlide+xml"/>
  <Override PartName="/ppt/tags/tag34.xml" ContentType="application/vnd.openxmlformats-officedocument.presentationml.tags+xml"/>
  <Override PartName="/ppt/notesSlides/notesSlide21.xml" ContentType="application/vnd.openxmlformats-officedocument.presentationml.notesSlide+xml"/>
  <Override PartName="/ppt/tags/tag35.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1"/>
  </p:notesMasterIdLst>
  <p:handoutMasterIdLst>
    <p:handoutMasterId r:id="rId32"/>
  </p:handoutMasterIdLst>
  <p:sldIdLst>
    <p:sldId id="282" r:id="rId2"/>
    <p:sldId id="265" r:id="rId3"/>
    <p:sldId id="258" r:id="rId4"/>
    <p:sldId id="285" r:id="rId5"/>
    <p:sldId id="257" r:id="rId6"/>
    <p:sldId id="286" r:id="rId7"/>
    <p:sldId id="259" r:id="rId8"/>
    <p:sldId id="287" r:id="rId9"/>
    <p:sldId id="266" r:id="rId10"/>
    <p:sldId id="288" r:id="rId11"/>
    <p:sldId id="294" r:id="rId12"/>
    <p:sldId id="289" r:id="rId13"/>
    <p:sldId id="262" r:id="rId14"/>
    <p:sldId id="290" r:id="rId15"/>
    <p:sldId id="304" r:id="rId16"/>
    <p:sldId id="305" r:id="rId17"/>
    <p:sldId id="263" r:id="rId18"/>
    <p:sldId id="292" r:id="rId19"/>
    <p:sldId id="280" r:id="rId20"/>
    <p:sldId id="293" r:id="rId21"/>
    <p:sldId id="295" r:id="rId22"/>
    <p:sldId id="296" r:id="rId23"/>
    <p:sldId id="302" r:id="rId24"/>
    <p:sldId id="303" r:id="rId25"/>
    <p:sldId id="306" r:id="rId26"/>
    <p:sldId id="297" r:id="rId27"/>
    <p:sldId id="299" r:id="rId28"/>
    <p:sldId id="301" r:id="rId29"/>
    <p:sldId id="298" r:id="rId30"/>
  </p:sldIdLst>
  <p:sldSz cx="11247438" cy="9966325"/>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39" userDrawn="1">
          <p15:clr>
            <a:srgbClr val="A4A3A4"/>
          </p15:clr>
        </p15:guide>
        <p15:guide id="2" orient="horz" pos="746" userDrawn="1">
          <p15:clr>
            <a:srgbClr val="A4A3A4"/>
          </p15:clr>
        </p15:guide>
        <p15:guide id="3" orient="horz" pos="926" userDrawn="1">
          <p15:clr>
            <a:srgbClr val="A4A3A4"/>
          </p15:clr>
        </p15:guide>
        <p15:guide id="4" orient="horz" pos="1667" userDrawn="1">
          <p15:clr>
            <a:srgbClr val="A4A3A4"/>
          </p15:clr>
        </p15:guide>
        <p15:guide id="5" orient="horz" pos="6095" userDrawn="1">
          <p15:clr>
            <a:srgbClr val="A4A3A4"/>
          </p15:clr>
        </p15:guide>
        <p15:guide id="6" pos="3543" userDrawn="1">
          <p15:clr>
            <a:srgbClr val="A4A3A4"/>
          </p15:clr>
        </p15:guide>
        <p15:guide id="7" pos="369" userDrawn="1">
          <p15:clr>
            <a:srgbClr val="A4A3A4"/>
          </p15:clr>
        </p15:guide>
        <p15:guide id="8" pos="701" userDrawn="1">
          <p15:clr>
            <a:srgbClr val="A4A3A4"/>
          </p15:clr>
        </p15:guide>
        <p15:guide id="9" pos="6716" userDrawn="1">
          <p15:clr>
            <a:srgbClr val="A4A3A4"/>
          </p15:clr>
        </p15:guide>
        <p15:guide id="10" pos="6384" userDrawn="1">
          <p15:clr>
            <a:srgbClr val="A4A3A4"/>
          </p15:clr>
        </p15:guide>
        <p15:guide id="11" pos="70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0" clrIdx="0">
    <p:extLst>
      <p:ext uri="{19B8F6BF-5375-455C-9EA6-DF929625EA0E}">
        <p15:presenceInfo xmlns:p15="http://schemas.microsoft.com/office/powerpoint/2012/main" userId="Microsoft Office User" providerId="None"/>
      </p:ext>
    </p:extLst>
  </p:cmAuthor>
  <p:cmAuthor id="2" name="Fred" initials="F" lastIdx="6" clrIdx="1">
    <p:extLst>
      <p:ext uri="{19B8F6BF-5375-455C-9EA6-DF929625EA0E}">
        <p15:presenceInfo xmlns:p15="http://schemas.microsoft.com/office/powerpoint/2012/main" userId="Fred" providerId="None"/>
      </p:ext>
    </p:extLst>
  </p:cmAuthor>
  <p:cmAuthor id="3" name="Marguerite Corazza" initials="MC" lastIdx="2" clrIdx="2">
    <p:extLst>
      <p:ext uri="{19B8F6BF-5375-455C-9EA6-DF929625EA0E}">
        <p15:presenceInfo xmlns:p15="http://schemas.microsoft.com/office/powerpoint/2012/main" userId="Marguerite Corazz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AC72"/>
    <a:srgbClr val="F0B3A1"/>
    <a:srgbClr val="F8A365"/>
    <a:srgbClr val="FFC100"/>
    <a:srgbClr val="000021"/>
    <a:srgbClr val="6AA5FC"/>
    <a:srgbClr val="F4F9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77" autoAdjust="0"/>
    <p:restoredTop sz="96334" autoAdjust="0"/>
  </p:normalViewPr>
  <p:slideViewPr>
    <p:cSldViewPr snapToGrid="0">
      <p:cViewPr varScale="1">
        <p:scale>
          <a:sx n="77" d="100"/>
          <a:sy n="77" d="100"/>
        </p:scale>
        <p:origin x="1509" y="48"/>
      </p:cViewPr>
      <p:guideLst>
        <p:guide orient="horz" pos="3139"/>
        <p:guide orient="horz" pos="746"/>
        <p:guide orient="horz" pos="926"/>
        <p:guide orient="horz" pos="1667"/>
        <p:guide orient="horz" pos="6095"/>
        <p:guide pos="3543"/>
        <p:guide pos="369"/>
        <p:guide pos="701"/>
        <p:guide pos="6716"/>
        <p:guide pos="6384"/>
        <p:guide pos="706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A2489C0-95EC-6942-B2B2-9EFA27A63C2A}" type="datetimeFigureOut">
              <a:rPr lang="en-US" smtClean="0"/>
              <a:pPr/>
              <a:t>10/28/2020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692FC8-15FB-264F-BA29-D07E4644B718}" type="slidenum">
              <a:rPr lang="en-US" smtClean="0"/>
              <a:pPr/>
              <a:t>‹#›</a:t>
            </a:fld>
            <a:endParaRPr lang="en-US"/>
          </a:p>
        </p:txBody>
      </p:sp>
    </p:spTree>
    <p:extLst>
      <p:ext uri="{BB962C8B-B14F-4D97-AF65-F5344CB8AC3E}">
        <p14:creationId xmlns:p14="http://schemas.microsoft.com/office/powerpoint/2010/main" val="32363825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44E5EE-653C-48B7-98E7-976F77E11047}" type="datetimeFigureOut">
              <a:rPr lang="en-US" smtClean="0"/>
              <a:pPr/>
              <a:t>10/28/2020</a:t>
            </a:fld>
            <a:endParaRPr lang="en-US"/>
          </a:p>
        </p:txBody>
      </p:sp>
      <p:sp>
        <p:nvSpPr>
          <p:cNvPr id="4" name="Slide Image Placeholder 3"/>
          <p:cNvSpPr>
            <a:spLocks noGrp="1" noRot="1" noChangeAspect="1"/>
          </p:cNvSpPr>
          <p:nvPr>
            <p:ph type="sldImg" idx="2"/>
          </p:nvPr>
        </p:nvSpPr>
        <p:spPr>
          <a:xfrm>
            <a:off x="1495425" y="685800"/>
            <a:ext cx="38671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D01ED6-BB89-4F06-A52E-452506A3F5ED}" type="slidenum">
              <a:rPr lang="en-US" smtClean="0"/>
              <a:pPr/>
              <a:t>‹#›</a:t>
            </a:fld>
            <a:endParaRPr lang="en-US"/>
          </a:p>
        </p:txBody>
      </p:sp>
    </p:spTree>
    <p:extLst>
      <p:ext uri="{BB962C8B-B14F-4D97-AF65-F5344CB8AC3E}">
        <p14:creationId xmlns:p14="http://schemas.microsoft.com/office/powerpoint/2010/main" val="30105582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5425" y="685800"/>
            <a:ext cx="38671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D01ED6-BB89-4F06-A52E-452506A3F5ED}" type="slidenum">
              <a:rPr lang="en-US" smtClean="0"/>
              <a:pPr/>
              <a:t>1</a:t>
            </a:fld>
            <a:endParaRPr lang="en-US"/>
          </a:p>
        </p:txBody>
      </p:sp>
    </p:spTree>
    <p:extLst>
      <p:ext uri="{BB962C8B-B14F-4D97-AF65-F5344CB8AC3E}">
        <p14:creationId xmlns:p14="http://schemas.microsoft.com/office/powerpoint/2010/main" val="3891969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5425" y="685800"/>
            <a:ext cx="38671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D01ED6-BB89-4F06-A52E-452506A3F5ED}" type="slidenum">
              <a:rPr lang="en-US" smtClean="0"/>
              <a:pPr/>
              <a:t>16</a:t>
            </a:fld>
            <a:endParaRPr lang="en-US"/>
          </a:p>
        </p:txBody>
      </p:sp>
    </p:spTree>
    <p:extLst>
      <p:ext uri="{BB962C8B-B14F-4D97-AF65-F5344CB8AC3E}">
        <p14:creationId xmlns:p14="http://schemas.microsoft.com/office/powerpoint/2010/main" val="1809495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5425" y="685800"/>
            <a:ext cx="38671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D01ED6-BB89-4F06-A52E-452506A3F5ED}" type="slidenum">
              <a:rPr lang="en-US" smtClean="0"/>
              <a:pPr/>
              <a:t>18</a:t>
            </a:fld>
            <a:endParaRPr lang="en-US"/>
          </a:p>
        </p:txBody>
      </p:sp>
    </p:spTree>
    <p:extLst>
      <p:ext uri="{BB962C8B-B14F-4D97-AF65-F5344CB8AC3E}">
        <p14:creationId xmlns:p14="http://schemas.microsoft.com/office/powerpoint/2010/main" val="1948585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5425" y="685800"/>
            <a:ext cx="38671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D01ED6-BB89-4F06-A52E-452506A3F5ED}" type="slidenum">
              <a:rPr lang="en-US" smtClean="0"/>
              <a:pPr/>
              <a:t>19</a:t>
            </a:fld>
            <a:endParaRPr lang="en-US"/>
          </a:p>
        </p:txBody>
      </p:sp>
    </p:spTree>
    <p:extLst>
      <p:ext uri="{BB962C8B-B14F-4D97-AF65-F5344CB8AC3E}">
        <p14:creationId xmlns:p14="http://schemas.microsoft.com/office/powerpoint/2010/main" val="2823037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5425" y="685800"/>
            <a:ext cx="38671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D01ED6-BB89-4F06-A52E-452506A3F5ED}" type="slidenum">
              <a:rPr lang="en-US" smtClean="0"/>
              <a:pPr/>
              <a:t>20</a:t>
            </a:fld>
            <a:endParaRPr lang="en-US"/>
          </a:p>
        </p:txBody>
      </p:sp>
    </p:spTree>
    <p:extLst>
      <p:ext uri="{BB962C8B-B14F-4D97-AF65-F5344CB8AC3E}">
        <p14:creationId xmlns:p14="http://schemas.microsoft.com/office/powerpoint/2010/main" val="1428678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1:notes"/>
          <p:cNvSpPr>
            <a:spLocks noGrp="1" noRot="1" noChangeAspect="1"/>
          </p:cNvSpPr>
          <p:nvPr>
            <p:ph type="sldImg" idx="2"/>
          </p:nvPr>
        </p:nvSpPr>
        <p:spPr>
          <a:xfrm>
            <a:off x="1495425" y="685800"/>
            <a:ext cx="38671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63" name="Google Shape;263;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4047960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2:notes"/>
          <p:cNvSpPr>
            <a:spLocks noGrp="1" noRot="1" noChangeAspect="1"/>
          </p:cNvSpPr>
          <p:nvPr>
            <p:ph type="sldImg" idx="2"/>
          </p:nvPr>
        </p:nvSpPr>
        <p:spPr>
          <a:xfrm>
            <a:off x="1495425" y="685800"/>
            <a:ext cx="38671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75" name="Google Shape;275;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1359953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9d55024c01_1_87:notes"/>
          <p:cNvSpPr>
            <a:spLocks noGrp="1" noRot="1" noChangeAspect="1"/>
          </p:cNvSpPr>
          <p:nvPr>
            <p:ph type="sldImg" idx="2"/>
          </p:nvPr>
        </p:nvSpPr>
        <p:spPr>
          <a:xfrm>
            <a:off x="1495425" y="685800"/>
            <a:ext cx="38671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g9d55024c01_1_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g9d55024c01_1_8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1114575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9d55024c01_1_151:notes"/>
          <p:cNvSpPr>
            <a:spLocks noGrp="1" noRot="1" noChangeAspect="1"/>
          </p:cNvSpPr>
          <p:nvPr>
            <p:ph type="sldImg" idx="2"/>
          </p:nvPr>
        </p:nvSpPr>
        <p:spPr>
          <a:xfrm>
            <a:off x="1495425" y="685800"/>
            <a:ext cx="38671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g9d55024c01_1_1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g9d55024c01_1_1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1468851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9d55024c01_1_14:notes"/>
          <p:cNvSpPr>
            <a:spLocks noGrp="1" noRot="1" noChangeAspect="1"/>
          </p:cNvSpPr>
          <p:nvPr>
            <p:ph type="sldImg" idx="2"/>
          </p:nvPr>
        </p:nvSpPr>
        <p:spPr>
          <a:xfrm>
            <a:off x="1495425" y="685800"/>
            <a:ext cx="38671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g9d55024c01_1_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g9d55024c01_1_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791255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3:notes"/>
          <p:cNvSpPr>
            <a:spLocks noGrp="1" noRot="1" noChangeAspect="1"/>
          </p:cNvSpPr>
          <p:nvPr>
            <p:ph type="sldImg" idx="2"/>
          </p:nvPr>
        </p:nvSpPr>
        <p:spPr>
          <a:xfrm>
            <a:off x="1495425" y="685800"/>
            <a:ext cx="38671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90" name="Google Shape;290;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542726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5425" y="685800"/>
            <a:ext cx="38671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D01ED6-BB89-4F06-A52E-452506A3F5ED}" type="slidenum">
              <a:rPr lang="en-US" smtClean="0"/>
              <a:pPr/>
              <a:t>2</a:t>
            </a:fld>
            <a:endParaRPr lang="en-US"/>
          </a:p>
        </p:txBody>
      </p:sp>
    </p:spTree>
    <p:extLst>
      <p:ext uri="{BB962C8B-B14F-4D97-AF65-F5344CB8AC3E}">
        <p14:creationId xmlns:p14="http://schemas.microsoft.com/office/powerpoint/2010/main" val="2521876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9d55024c01_1_14:notes"/>
          <p:cNvSpPr>
            <a:spLocks noGrp="1" noRot="1" noChangeAspect="1"/>
          </p:cNvSpPr>
          <p:nvPr>
            <p:ph type="sldImg" idx="2"/>
          </p:nvPr>
        </p:nvSpPr>
        <p:spPr>
          <a:xfrm>
            <a:off x="1495425" y="685800"/>
            <a:ext cx="38671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g9d55024c01_1_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g9d55024c01_1_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3156247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9d55024c01_1_75:notes"/>
          <p:cNvSpPr>
            <a:spLocks noGrp="1" noRot="1" noChangeAspect="1"/>
          </p:cNvSpPr>
          <p:nvPr>
            <p:ph type="sldImg" idx="2"/>
          </p:nvPr>
        </p:nvSpPr>
        <p:spPr>
          <a:xfrm>
            <a:off x="1495425" y="685800"/>
            <a:ext cx="38671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g9d55024c01_1_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g9d55024c01_1_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4151740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9d55024c01_1_0:notes"/>
          <p:cNvSpPr>
            <a:spLocks noGrp="1" noRot="1" noChangeAspect="1"/>
          </p:cNvSpPr>
          <p:nvPr>
            <p:ph type="sldImg" idx="2"/>
          </p:nvPr>
        </p:nvSpPr>
        <p:spPr>
          <a:xfrm>
            <a:off x="1495425" y="685800"/>
            <a:ext cx="38671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g9d55024c01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9d55024c01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3624753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a question on this slide prompt.  Is the instruction to fill in that bottom beige part, or does this mean for the SMEs to use the Notes pane?</a:t>
            </a:r>
          </a:p>
        </p:txBody>
      </p:sp>
      <p:sp>
        <p:nvSpPr>
          <p:cNvPr id="4" name="Slide Number Placeholder 3"/>
          <p:cNvSpPr>
            <a:spLocks noGrp="1"/>
          </p:cNvSpPr>
          <p:nvPr>
            <p:ph type="sldNum" sz="quarter" idx="5"/>
          </p:nvPr>
        </p:nvSpPr>
        <p:spPr/>
        <p:txBody>
          <a:bodyPr/>
          <a:lstStyle/>
          <a:p>
            <a:fld id="{2CD01ED6-BB89-4F06-A52E-452506A3F5ED}" type="slidenum">
              <a:rPr lang="en-US" smtClean="0"/>
              <a:pPr/>
              <a:t>3</a:t>
            </a:fld>
            <a:endParaRPr lang="en-US"/>
          </a:p>
        </p:txBody>
      </p:sp>
    </p:spTree>
    <p:extLst>
      <p:ext uri="{BB962C8B-B14F-4D97-AF65-F5344CB8AC3E}">
        <p14:creationId xmlns:p14="http://schemas.microsoft.com/office/powerpoint/2010/main" val="777841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5425" y="685800"/>
            <a:ext cx="38671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D01ED6-BB89-4F06-A52E-452506A3F5ED}" type="slidenum">
              <a:rPr lang="en-US" smtClean="0"/>
              <a:pPr/>
              <a:t>4</a:t>
            </a:fld>
            <a:endParaRPr lang="en-US"/>
          </a:p>
        </p:txBody>
      </p:sp>
    </p:spTree>
    <p:extLst>
      <p:ext uri="{BB962C8B-B14F-4D97-AF65-F5344CB8AC3E}">
        <p14:creationId xmlns:p14="http://schemas.microsoft.com/office/powerpoint/2010/main" val="3758144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5425" y="685800"/>
            <a:ext cx="38671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D01ED6-BB89-4F06-A52E-452506A3F5ED}" type="slidenum">
              <a:rPr lang="en-US" smtClean="0"/>
              <a:pPr/>
              <a:t>5</a:t>
            </a:fld>
            <a:endParaRPr lang="en-US"/>
          </a:p>
        </p:txBody>
      </p:sp>
    </p:spTree>
    <p:extLst>
      <p:ext uri="{BB962C8B-B14F-4D97-AF65-F5344CB8AC3E}">
        <p14:creationId xmlns:p14="http://schemas.microsoft.com/office/powerpoint/2010/main" val="2879043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5425" y="685800"/>
            <a:ext cx="38671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D01ED6-BB89-4F06-A52E-452506A3F5ED}" type="slidenum">
              <a:rPr lang="en-US" smtClean="0"/>
              <a:pPr/>
              <a:t>6</a:t>
            </a:fld>
            <a:endParaRPr lang="en-US"/>
          </a:p>
        </p:txBody>
      </p:sp>
    </p:spTree>
    <p:extLst>
      <p:ext uri="{BB962C8B-B14F-4D97-AF65-F5344CB8AC3E}">
        <p14:creationId xmlns:p14="http://schemas.microsoft.com/office/powerpoint/2010/main" val="1956862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5425" y="685800"/>
            <a:ext cx="38671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D01ED6-BB89-4F06-A52E-452506A3F5ED}" type="slidenum">
              <a:rPr lang="en-US" smtClean="0"/>
              <a:pPr/>
              <a:t>10</a:t>
            </a:fld>
            <a:endParaRPr lang="en-US"/>
          </a:p>
        </p:txBody>
      </p:sp>
    </p:spTree>
    <p:extLst>
      <p:ext uri="{BB962C8B-B14F-4D97-AF65-F5344CB8AC3E}">
        <p14:creationId xmlns:p14="http://schemas.microsoft.com/office/powerpoint/2010/main" val="1610349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5425" y="685800"/>
            <a:ext cx="38671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D01ED6-BB89-4F06-A52E-452506A3F5ED}" type="slidenum">
              <a:rPr lang="en-US" smtClean="0"/>
              <a:pPr/>
              <a:t>12</a:t>
            </a:fld>
            <a:endParaRPr lang="en-US"/>
          </a:p>
        </p:txBody>
      </p:sp>
    </p:spTree>
    <p:extLst>
      <p:ext uri="{BB962C8B-B14F-4D97-AF65-F5344CB8AC3E}">
        <p14:creationId xmlns:p14="http://schemas.microsoft.com/office/powerpoint/2010/main" val="3120193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5425" y="685800"/>
            <a:ext cx="38671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D01ED6-BB89-4F06-A52E-452506A3F5ED}" type="slidenum">
              <a:rPr lang="en-US" smtClean="0"/>
              <a:pPr/>
              <a:t>14</a:t>
            </a:fld>
            <a:endParaRPr lang="en-US"/>
          </a:p>
        </p:txBody>
      </p:sp>
    </p:spTree>
    <p:extLst>
      <p:ext uri="{BB962C8B-B14F-4D97-AF65-F5344CB8AC3E}">
        <p14:creationId xmlns:p14="http://schemas.microsoft.com/office/powerpoint/2010/main" val="19810422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7377" y="88223"/>
            <a:ext cx="851610" cy="479278"/>
          </a:xfrm>
          <a:prstGeom prst="rect">
            <a:avLst/>
          </a:prstGeom>
        </p:spPr>
      </p:pic>
      <p:sp>
        <p:nvSpPr>
          <p:cNvPr id="7" name="Rectangle 6"/>
          <p:cNvSpPr/>
          <p:nvPr userDrawn="1"/>
        </p:nvSpPr>
        <p:spPr>
          <a:xfrm>
            <a:off x="1" y="6611476"/>
            <a:ext cx="11247437" cy="261808"/>
          </a:xfrm>
          <a:prstGeom prst="rect">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Narrow" panose="020B0606020202030204" pitchFamily="34" charset="0"/>
              </a:rPr>
              <a:t>End of visible slide area</a:t>
            </a:r>
          </a:p>
        </p:txBody>
      </p:sp>
      <p:sp>
        <p:nvSpPr>
          <p:cNvPr id="8" name="Rectangle 7"/>
          <p:cNvSpPr/>
          <p:nvPr userDrawn="1"/>
        </p:nvSpPr>
        <p:spPr>
          <a:xfrm>
            <a:off x="0" y="5700713"/>
            <a:ext cx="11247438" cy="910763"/>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50000"/>
                  </a:schemeClr>
                </a:solidFill>
                <a:latin typeface="Arial Narrow" panose="020B0606020202030204" pitchFamily="34" charset="0"/>
              </a:rPr>
              <a:t>THIS</a:t>
            </a:r>
            <a:r>
              <a:rPr lang="en-US" baseline="0" dirty="0">
                <a:solidFill>
                  <a:schemeClr val="bg1">
                    <a:lumMod val="50000"/>
                  </a:schemeClr>
                </a:solidFill>
                <a:latin typeface="Arial Narrow" panose="020B0606020202030204" pitchFamily="34" charset="0"/>
              </a:rPr>
              <a:t> AREA RESERVED FOR CLOSED CAPTIONING</a:t>
            </a:r>
            <a:endParaRPr lang="en-US" dirty="0">
              <a:solidFill>
                <a:schemeClr val="bg1">
                  <a:lumMod val="50000"/>
                </a:schemeClr>
              </a:solidFill>
              <a:latin typeface="Arial Narrow" panose="020B0606020202030204" pitchFamily="34" charset="0"/>
            </a:endParaRPr>
          </a:p>
        </p:txBody>
      </p:sp>
      <p:pic>
        <p:nvPicPr>
          <p:cNvPr id="3" name="Picture 2"/>
          <p:cNvPicPr>
            <a:picLocks noChangeAspect="1"/>
          </p:cNvPicPr>
          <p:nvPr userDrawn="1"/>
        </p:nvPicPr>
        <p:blipFill>
          <a:blip r:embed="rId4"/>
          <a:stretch>
            <a:fillRect/>
          </a:stretch>
        </p:blipFill>
        <p:spPr>
          <a:xfrm>
            <a:off x="0" y="0"/>
            <a:ext cx="11247438" cy="522528"/>
          </a:xfrm>
          <a:prstGeom prst="rect">
            <a:avLst/>
          </a:prstGeom>
        </p:spPr>
      </p:pic>
      <p:pic>
        <p:nvPicPr>
          <p:cNvPr id="2" name="Picture 1"/>
          <p:cNvPicPr>
            <a:picLocks noChangeAspect="1"/>
          </p:cNvPicPr>
          <p:nvPr userDrawn="1"/>
        </p:nvPicPr>
        <p:blipFill rotWithShape="1">
          <a:blip r:embed="rId5"/>
          <a:srcRect t="18854" r="6439"/>
          <a:stretch/>
        </p:blipFill>
        <p:spPr>
          <a:xfrm>
            <a:off x="10034854" y="189296"/>
            <a:ext cx="912274" cy="282872"/>
          </a:xfrm>
          <a:prstGeom prst="rect">
            <a:avLst/>
          </a:prstGeom>
        </p:spPr>
      </p:pic>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8471" y="3409074"/>
            <a:ext cx="9560322" cy="1979423"/>
          </a:xfrm>
          <a:prstGeom prst="rect">
            <a:avLst/>
          </a:prstGeom>
        </p:spPr>
        <p:txBody>
          <a:bodyPr anchor="t"/>
          <a:lstStyle>
            <a:lvl1pPr algn="l">
              <a:defRPr sz="3791" b="0" cap="all"/>
            </a:lvl1pPr>
          </a:lstStyle>
          <a:p>
            <a:r>
              <a:rPr lang="en-US"/>
              <a:t>Click to edit Master title style</a:t>
            </a:r>
            <a:endParaRPr lang="en-US" dirty="0"/>
          </a:p>
        </p:txBody>
      </p:sp>
      <p:sp>
        <p:nvSpPr>
          <p:cNvPr id="3" name="Text Placeholder 2"/>
          <p:cNvSpPr>
            <a:spLocks noGrp="1"/>
          </p:cNvSpPr>
          <p:nvPr>
            <p:ph type="body" idx="1"/>
          </p:nvPr>
        </p:nvSpPr>
        <p:spPr>
          <a:xfrm>
            <a:off x="888471" y="1228938"/>
            <a:ext cx="9560322" cy="2180133"/>
          </a:xfrm>
          <a:prstGeom prst="rect">
            <a:avLst/>
          </a:prstGeom>
        </p:spPr>
        <p:txBody>
          <a:bodyPr anchor="b"/>
          <a:lstStyle>
            <a:lvl1pPr marL="0" indent="0">
              <a:buNone/>
              <a:defRPr sz="1896">
                <a:solidFill>
                  <a:schemeClr val="tx1">
                    <a:tint val="75000"/>
                  </a:schemeClr>
                </a:solidFill>
              </a:defRPr>
            </a:lvl1pPr>
            <a:lvl2pPr marL="433334" indent="0">
              <a:buNone/>
              <a:defRPr sz="1706">
                <a:solidFill>
                  <a:schemeClr val="tx1">
                    <a:tint val="75000"/>
                  </a:schemeClr>
                </a:solidFill>
              </a:defRPr>
            </a:lvl2pPr>
            <a:lvl3pPr marL="866668" indent="0">
              <a:buNone/>
              <a:defRPr sz="1516">
                <a:solidFill>
                  <a:schemeClr val="tx1">
                    <a:tint val="75000"/>
                  </a:schemeClr>
                </a:solidFill>
              </a:defRPr>
            </a:lvl3pPr>
            <a:lvl4pPr marL="1300002" indent="0">
              <a:buNone/>
              <a:defRPr sz="1327">
                <a:solidFill>
                  <a:schemeClr val="tx1">
                    <a:tint val="75000"/>
                  </a:schemeClr>
                </a:solidFill>
              </a:defRPr>
            </a:lvl4pPr>
            <a:lvl5pPr marL="1733337" indent="0">
              <a:buNone/>
              <a:defRPr sz="1327">
                <a:solidFill>
                  <a:schemeClr val="tx1">
                    <a:tint val="75000"/>
                  </a:schemeClr>
                </a:solidFill>
              </a:defRPr>
            </a:lvl5pPr>
            <a:lvl6pPr marL="2166671" indent="0">
              <a:buNone/>
              <a:defRPr sz="1327">
                <a:solidFill>
                  <a:schemeClr val="tx1">
                    <a:tint val="75000"/>
                  </a:schemeClr>
                </a:solidFill>
              </a:defRPr>
            </a:lvl6pPr>
            <a:lvl7pPr marL="2600005" indent="0">
              <a:buNone/>
              <a:defRPr sz="1327">
                <a:solidFill>
                  <a:schemeClr val="tx1">
                    <a:tint val="75000"/>
                  </a:schemeClr>
                </a:solidFill>
              </a:defRPr>
            </a:lvl7pPr>
            <a:lvl8pPr marL="3033339" indent="0">
              <a:buNone/>
              <a:defRPr sz="1327">
                <a:solidFill>
                  <a:schemeClr val="tx1">
                    <a:tint val="75000"/>
                  </a:schemeClr>
                </a:solidFill>
              </a:defRPr>
            </a:lvl8pPr>
            <a:lvl9pPr marL="3466673" indent="0">
              <a:buNone/>
              <a:defRPr sz="1327">
                <a:solidFill>
                  <a:schemeClr val="tx1">
                    <a:tint val="75000"/>
                  </a:schemeClr>
                </a:solidFill>
              </a:defRPr>
            </a:lvl9pPr>
          </a:lstStyle>
          <a:p>
            <a:pPr lvl="0"/>
            <a:r>
              <a:rPr lang="en-US"/>
              <a:t>Click to edit Master text styles</a:t>
            </a:r>
          </a:p>
        </p:txBody>
      </p:sp>
    </p:spTree>
    <p:custDataLst>
      <p:tags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Tree>
    <p:custDataLst>
      <p:tags r:id="rId1"/>
    </p:custData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0"/>
        <p:cNvGrpSpPr/>
        <p:nvPr/>
      </p:nvGrpSpPr>
      <p:grpSpPr>
        <a:xfrm>
          <a:off x="0" y="0"/>
          <a:ext cx="0" cy="0"/>
          <a:chOff x="0" y="0"/>
          <a:chExt cx="0" cy="0"/>
        </a:xfrm>
      </p:grpSpPr>
      <p:pic>
        <p:nvPicPr>
          <p:cNvPr id="11" name="Google Shape;11;p27"/>
          <p:cNvPicPr preferRelativeResize="0"/>
          <p:nvPr/>
        </p:nvPicPr>
        <p:blipFill rotWithShape="1">
          <a:blip r:embed="rId2">
            <a:alphaModFix/>
          </a:blip>
          <a:srcRect/>
          <a:stretch/>
        </p:blipFill>
        <p:spPr>
          <a:xfrm>
            <a:off x="197377" y="88223"/>
            <a:ext cx="851610" cy="479278"/>
          </a:xfrm>
          <a:prstGeom prst="rect">
            <a:avLst/>
          </a:prstGeom>
          <a:noFill/>
          <a:ln>
            <a:noFill/>
          </a:ln>
        </p:spPr>
      </p:pic>
      <p:sp>
        <p:nvSpPr>
          <p:cNvPr id="12" name="Google Shape;12;p27"/>
          <p:cNvSpPr/>
          <p:nvPr/>
        </p:nvSpPr>
        <p:spPr>
          <a:xfrm>
            <a:off x="1" y="6611476"/>
            <a:ext cx="11247437" cy="261808"/>
          </a:xfrm>
          <a:prstGeom prst="rect">
            <a:avLst/>
          </a:prstGeom>
          <a:solidFill>
            <a:schemeClr val="dk1"/>
          </a:solidFill>
          <a:ln w="254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lt1"/>
                </a:solidFill>
                <a:latin typeface="Arial Narrow"/>
                <a:ea typeface="Arial Narrow"/>
                <a:cs typeface="Arial Narrow"/>
                <a:sym typeface="Arial Narrow"/>
              </a:rPr>
              <a:t>End of visible slide area</a:t>
            </a:r>
            <a:endParaRPr/>
          </a:p>
        </p:txBody>
      </p:sp>
      <p:sp>
        <p:nvSpPr>
          <p:cNvPr id="13" name="Google Shape;13;p27"/>
          <p:cNvSpPr/>
          <p:nvPr/>
        </p:nvSpPr>
        <p:spPr>
          <a:xfrm>
            <a:off x="0" y="5700713"/>
            <a:ext cx="11247438" cy="910763"/>
          </a:xfrm>
          <a:prstGeom prst="rect">
            <a:avLst/>
          </a:prstGeom>
          <a:solidFill>
            <a:srgbClr val="D8D8D8"/>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rgbClr val="7F7F7F"/>
                </a:solidFill>
                <a:latin typeface="Arial Narrow"/>
                <a:ea typeface="Arial Narrow"/>
                <a:cs typeface="Arial Narrow"/>
                <a:sym typeface="Arial Narrow"/>
              </a:rPr>
              <a:t>THIS AREA RESERVED FOR CLOSED CAPTIONING</a:t>
            </a:r>
            <a:endParaRPr sz="1800" b="0" i="0" u="none" strike="noStrike" cap="none">
              <a:solidFill>
                <a:srgbClr val="7F7F7F"/>
              </a:solidFill>
              <a:latin typeface="Arial Narrow"/>
              <a:ea typeface="Arial Narrow"/>
              <a:cs typeface="Arial Narrow"/>
              <a:sym typeface="Arial Narrow"/>
            </a:endParaRPr>
          </a:p>
        </p:txBody>
      </p:sp>
      <p:pic>
        <p:nvPicPr>
          <p:cNvPr id="14" name="Google Shape;14;p27"/>
          <p:cNvPicPr preferRelativeResize="0"/>
          <p:nvPr/>
        </p:nvPicPr>
        <p:blipFill rotWithShape="1">
          <a:blip r:embed="rId3">
            <a:alphaModFix/>
          </a:blip>
          <a:srcRect/>
          <a:stretch/>
        </p:blipFill>
        <p:spPr>
          <a:xfrm>
            <a:off x="0" y="0"/>
            <a:ext cx="11247438" cy="522528"/>
          </a:xfrm>
          <a:prstGeom prst="rect">
            <a:avLst/>
          </a:prstGeom>
          <a:noFill/>
          <a:ln>
            <a:noFill/>
          </a:ln>
        </p:spPr>
      </p:pic>
      <p:pic>
        <p:nvPicPr>
          <p:cNvPr id="15" name="Google Shape;15;p27"/>
          <p:cNvPicPr preferRelativeResize="0"/>
          <p:nvPr/>
        </p:nvPicPr>
        <p:blipFill rotWithShape="1">
          <a:blip r:embed="rId4">
            <a:alphaModFix/>
          </a:blip>
          <a:srcRect t="18853" r="6439"/>
          <a:stretch/>
        </p:blipFill>
        <p:spPr>
          <a:xfrm>
            <a:off x="10034854" y="189296"/>
            <a:ext cx="912274" cy="282872"/>
          </a:xfrm>
          <a:prstGeom prst="rect">
            <a:avLst/>
          </a:prstGeom>
          <a:noFill/>
          <a:ln>
            <a:noFill/>
          </a:ln>
        </p:spPr>
      </p:pic>
    </p:spTree>
    <p:extLst>
      <p:ext uri="{BB962C8B-B14F-4D97-AF65-F5344CB8AC3E}">
        <p14:creationId xmlns:p14="http://schemas.microsoft.com/office/powerpoint/2010/main" val="6816449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ustDataLst>
      <p:tags r:id="rId7"/>
    </p:custDataLst>
  </p:cSld>
  <p:clrMap bg1="lt1" tx1="dk1" bg2="lt2" tx2="dk2" accent1="accent1" accent2="accent2" accent3="accent3" accent4="accent4" accent5="accent5" accent6="accent6" hlink="hlink" folHlink="folHlink"/>
  <p:sldLayoutIdLst>
    <p:sldLayoutId id="2147483664" r:id="rId1"/>
    <p:sldLayoutId id="2147483665" r:id="rId2"/>
    <p:sldLayoutId id="2147483668" r:id="rId3"/>
    <p:sldLayoutId id="2147483678" r:id="rId4"/>
    <p:sldLayoutId id="2147483679" r:id="rId5"/>
  </p:sldLayoutIdLst>
  <p:hf sldNum="0" hdr="0" ftr="0" dt="0"/>
  <p:txStyles>
    <p:titleStyle>
      <a:lvl1pPr algn="ctr" rtl="0" eaLnBrk="1" fontAlgn="base" hangingPunct="1">
        <a:spcBef>
          <a:spcPct val="0"/>
        </a:spcBef>
        <a:spcAft>
          <a:spcPct val="0"/>
        </a:spcAft>
        <a:defRPr sz="3412" kern="1200">
          <a:solidFill>
            <a:schemeClr val="tx1"/>
          </a:solidFill>
          <a:latin typeface="+mj-lt"/>
          <a:ea typeface="+mj-ea"/>
          <a:cs typeface="+mj-cs"/>
        </a:defRPr>
      </a:lvl1pPr>
      <a:lvl2pPr algn="ctr" rtl="0" eaLnBrk="1" fontAlgn="base" hangingPunct="1">
        <a:spcBef>
          <a:spcPct val="0"/>
        </a:spcBef>
        <a:spcAft>
          <a:spcPct val="0"/>
        </a:spcAft>
        <a:defRPr sz="4170">
          <a:solidFill>
            <a:schemeClr val="tx1"/>
          </a:solidFill>
          <a:latin typeface="Calibri" pitchFamily="34" charset="0"/>
        </a:defRPr>
      </a:lvl2pPr>
      <a:lvl3pPr algn="ctr" rtl="0" eaLnBrk="1" fontAlgn="base" hangingPunct="1">
        <a:spcBef>
          <a:spcPct val="0"/>
        </a:spcBef>
        <a:spcAft>
          <a:spcPct val="0"/>
        </a:spcAft>
        <a:defRPr sz="4170">
          <a:solidFill>
            <a:schemeClr val="tx1"/>
          </a:solidFill>
          <a:latin typeface="Calibri" pitchFamily="34" charset="0"/>
        </a:defRPr>
      </a:lvl3pPr>
      <a:lvl4pPr algn="ctr" rtl="0" eaLnBrk="1" fontAlgn="base" hangingPunct="1">
        <a:spcBef>
          <a:spcPct val="0"/>
        </a:spcBef>
        <a:spcAft>
          <a:spcPct val="0"/>
        </a:spcAft>
        <a:defRPr sz="4170">
          <a:solidFill>
            <a:schemeClr val="tx1"/>
          </a:solidFill>
          <a:latin typeface="Calibri" pitchFamily="34" charset="0"/>
        </a:defRPr>
      </a:lvl4pPr>
      <a:lvl5pPr algn="ctr" rtl="0" eaLnBrk="1" fontAlgn="base" hangingPunct="1">
        <a:spcBef>
          <a:spcPct val="0"/>
        </a:spcBef>
        <a:spcAft>
          <a:spcPct val="0"/>
        </a:spcAft>
        <a:defRPr sz="4170">
          <a:solidFill>
            <a:schemeClr val="tx1"/>
          </a:solidFill>
          <a:latin typeface="Calibri" pitchFamily="34" charset="0"/>
        </a:defRPr>
      </a:lvl5pPr>
      <a:lvl6pPr marL="433334" algn="ctr" rtl="0" eaLnBrk="1" fontAlgn="base" hangingPunct="1">
        <a:spcBef>
          <a:spcPct val="0"/>
        </a:spcBef>
        <a:spcAft>
          <a:spcPct val="0"/>
        </a:spcAft>
        <a:defRPr sz="4170">
          <a:solidFill>
            <a:schemeClr val="tx1"/>
          </a:solidFill>
          <a:latin typeface="Calibri" pitchFamily="34" charset="0"/>
        </a:defRPr>
      </a:lvl6pPr>
      <a:lvl7pPr marL="866668" algn="ctr" rtl="0" eaLnBrk="1" fontAlgn="base" hangingPunct="1">
        <a:spcBef>
          <a:spcPct val="0"/>
        </a:spcBef>
        <a:spcAft>
          <a:spcPct val="0"/>
        </a:spcAft>
        <a:defRPr sz="4170">
          <a:solidFill>
            <a:schemeClr val="tx1"/>
          </a:solidFill>
          <a:latin typeface="Calibri" pitchFamily="34" charset="0"/>
        </a:defRPr>
      </a:lvl7pPr>
      <a:lvl8pPr marL="1300002" algn="ctr" rtl="0" eaLnBrk="1" fontAlgn="base" hangingPunct="1">
        <a:spcBef>
          <a:spcPct val="0"/>
        </a:spcBef>
        <a:spcAft>
          <a:spcPct val="0"/>
        </a:spcAft>
        <a:defRPr sz="4170">
          <a:solidFill>
            <a:schemeClr val="tx1"/>
          </a:solidFill>
          <a:latin typeface="Calibri" pitchFamily="34" charset="0"/>
        </a:defRPr>
      </a:lvl8pPr>
      <a:lvl9pPr marL="1733337" algn="ctr" rtl="0" eaLnBrk="1" fontAlgn="base" hangingPunct="1">
        <a:spcBef>
          <a:spcPct val="0"/>
        </a:spcBef>
        <a:spcAft>
          <a:spcPct val="0"/>
        </a:spcAft>
        <a:defRPr sz="4170">
          <a:solidFill>
            <a:schemeClr val="tx1"/>
          </a:solidFill>
          <a:latin typeface="Calibri" pitchFamily="34" charset="0"/>
        </a:defRPr>
      </a:lvl9pPr>
    </p:titleStyle>
    <p:bodyStyle>
      <a:lvl1pPr marL="325001" indent="-325001" algn="l" rtl="0" eaLnBrk="1" fontAlgn="base" hangingPunct="1">
        <a:spcBef>
          <a:spcPct val="20000"/>
        </a:spcBef>
        <a:spcAft>
          <a:spcPct val="0"/>
        </a:spcAft>
        <a:buFont typeface="Arial" pitchFamily="34" charset="0"/>
        <a:buChar char="•"/>
        <a:defRPr sz="2654" kern="1200">
          <a:solidFill>
            <a:schemeClr val="tx1"/>
          </a:solidFill>
          <a:latin typeface="+mn-lt"/>
          <a:ea typeface="+mn-ea"/>
          <a:cs typeface="+mn-cs"/>
        </a:defRPr>
      </a:lvl1pPr>
      <a:lvl2pPr marL="704168" indent="-270834" algn="l" rtl="0" eaLnBrk="1" fontAlgn="base" hangingPunct="1">
        <a:spcBef>
          <a:spcPct val="20000"/>
        </a:spcBef>
        <a:spcAft>
          <a:spcPct val="0"/>
        </a:spcAft>
        <a:buFont typeface="Arial" pitchFamily="34" charset="0"/>
        <a:buChar char="–"/>
        <a:defRPr sz="2275" kern="1200">
          <a:solidFill>
            <a:schemeClr val="tx1"/>
          </a:solidFill>
          <a:latin typeface="+mn-lt"/>
          <a:ea typeface="+mn-ea"/>
          <a:cs typeface="+mn-cs"/>
        </a:defRPr>
      </a:lvl2pPr>
      <a:lvl3pPr marL="1083335" indent="-216667" algn="l" rtl="0" eaLnBrk="1" fontAlgn="base" hangingPunct="1">
        <a:spcBef>
          <a:spcPct val="20000"/>
        </a:spcBef>
        <a:spcAft>
          <a:spcPct val="0"/>
        </a:spcAft>
        <a:buFont typeface="Arial" pitchFamily="34" charset="0"/>
        <a:buChar char="•"/>
        <a:defRPr sz="1896" kern="1200">
          <a:solidFill>
            <a:schemeClr val="tx1"/>
          </a:solidFill>
          <a:latin typeface="+mn-lt"/>
          <a:ea typeface="+mn-ea"/>
          <a:cs typeface="+mn-cs"/>
        </a:defRPr>
      </a:lvl3pPr>
      <a:lvl4pPr marL="1516670" indent="-216667" algn="l" rtl="0" eaLnBrk="1" fontAlgn="base" hangingPunct="1">
        <a:spcBef>
          <a:spcPct val="20000"/>
        </a:spcBef>
        <a:spcAft>
          <a:spcPct val="0"/>
        </a:spcAft>
        <a:buFont typeface="Arial" pitchFamily="34" charset="0"/>
        <a:buChar char="–"/>
        <a:defRPr sz="1706" kern="1200">
          <a:solidFill>
            <a:schemeClr val="tx1"/>
          </a:solidFill>
          <a:latin typeface="+mn-lt"/>
          <a:ea typeface="+mn-ea"/>
          <a:cs typeface="+mn-cs"/>
        </a:defRPr>
      </a:lvl4pPr>
      <a:lvl5pPr marL="1950004" indent="-216667" algn="l" rtl="0" eaLnBrk="1" fontAlgn="base" hangingPunct="1">
        <a:spcBef>
          <a:spcPct val="20000"/>
        </a:spcBef>
        <a:spcAft>
          <a:spcPct val="0"/>
        </a:spcAft>
        <a:buFont typeface="Arial" pitchFamily="34" charset="0"/>
        <a:buChar char="»"/>
        <a:defRPr sz="1706" kern="1200">
          <a:solidFill>
            <a:schemeClr val="tx1"/>
          </a:solidFill>
          <a:latin typeface="+mn-lt"/>
          <a:ea typeface="+mn-ea"/>
          <a:cs typeface="+mn-cs"/>
        </a:defRPr>
      </a:lvl5pPr>
      <a:lvl6pPr marL="2383338" indent="-216667" algn="l" defTabSz="866668" rtl="0" eaLnBrk="1" latinLnBrk="0" hangingPunct="1">
        <a:spcBef>
          <a:spcPct val="20000"/>
        </a:spcBef>
        <a:buFont typeface="Arial" pitchFamily="34" charset="0"/>
        <a:buChar char="•"/>
        <a:defRPr sz="1896" kern="1200">
          <a:solidFill>
            <a:schemeClr val="tx1"/>
          </a:solidFill>
          <a:latin typeface="+mn-lt"/>
          <a:ea typeface="+mn-ea"/>
          <a:cs typeface="+mn-cs"/>
        </a:defRPr>
      </a:lvl6pPr>
      <a:lvl7pPr marL="2816672" indent="-216667" algn="l" defTabSz="866668" rtl="0" eaLnBrk="1" latinLnBrk="0" hangingPunct="1">
        <a:spcBef>
          <a:spcPct val="20000"/>
        </a:spcBef>
        <a:buFont typeface="Arial" pitchFamily="34" charset="0"/>
        <a:buChar char="•"/>
        <a:defRPr sz="1896" kern="1200">
          <a:solidFill>
            <a:schemeClr val="tx1"/>
          </a:solidFill>
          <a:latin typeface="+mn-lt"/>
          <a:ea typeface="+mn-ea"/>
          <a:cs typeface="+mn-cs"/>
        </a:defRPr>
      </a:lvl7pPr>
      <a:lvl8pPr marL="3250006" indent="-216667" algn="l" defTabSz="866668" rtl="0" eaLnBrk="1" latinLnBrk="0" hangingPunct="1">
        <a:spcBef>
          <a:spcPct val="20000"/>
        </a:spcBef>
        <a:buFont typeface="Arial" pitchFamily="34" charset="0"/>
        <a:buChar char="•"/>
        <a:defRPr sz="1896" kern="1200">
          <a:solidFill>
            <a:schemeClr val="tx1"/>
          </a:solidFill>
          <a:latin typeface="+mn-lt"/>
          <a:ea typeface="+mn-ea"/>
          <a:cs typeface="+mn-cs"/>
        </a:defRPr>
      </a:lvl8pPr>
      <a:lvl9pPr marL="3683340" indent="-216667" algn="l" defTabSz="866668" rtl="0" eaLnBrk="1" latinLnBrk="0" hangingPunct="1">
        <a:spcBef>
          <a:spcPct val="20000"/>
        </a:spcBef>
        <a:buFont typeface="Arial" pitchFamily="34" charset="0"/>
        <a:buChar char="•"/>
        <a:defRPr sz="1896" kern="1200">
          <a:solidFill>
            <a:schemeClr val="tx1"/>
          </a:solidFill>
          <a:latin typeface="+mn-lt"/>
          <a:ea typeface="+mn-ea"/>
          <a:cs typeface="+mn-cs"/>
        </a:defRPr>
      </a:lvl9pPr>
    </p:bodyStyle>
    <p:otherStyle>
      <a:defPPr>
        <a:defRPr lang="en-US"/>
      </a:defPPr>
      <a:lvl1pPr marL="0" algn="l" defTabSz="866668" rtl="0" eaLnBrk="1" latinLnBrk="0" hangingPunct="1">
        <a:defRPr sz="1706" kern="1200">
          <a:solidFill>
            <a:schemeClr val="tx1"/>
          </a:solidFill>
          <a:latin typeface="+mn-lt"/>
          <a:ea typeface="+mn-ea"/>
          <a:cs typeface="+mn-cs"/>
        </a:defRPr>
      </a:lvl1pPr>
      <a:lvl2pPr marL="433334" algn="l" defTabSz="866668" rtl="0" eaLnBrk="1" latinLnBrk="0" hangingPunct="1">
        <a:defRPr sz="1706" kern="1200">
          <a:solidFill>
            <a:schemeClr val="tx1"/>
          </a:solidFill>
          <a:latin typeface="+mn-lt"/>
          <a:ea typeface="+mn-ea"/>
          <a:cs typeface="+mn-cs"/>
        </a:defRPr>
      </a:lvl2pPr>
      <a:lvl3pPr marL="866668" algn="l" defTabSz="866668" rtl="0" eaLnBrk="1" latinLnBrk="0" hangingPunct="1">
        <a:defRPr sz="1706" kern="1200">
          <a:solidFill>
            <a:schemeClr val="tx1"/>
          </a:solidFill>
          <a:latin typeface="+mn-lt"/>
          <a:ea typeface="+mn-ea"/>
          <a:cs typeface="+mn-cs"/>
        </a:defRPr>
      </a:lvl3pPr>
      <a:lvl4pPr marL="1300002" algn="l" defTabSz="866668" rtl="0" eaLnBrk="1" latinLnBrk="0" hangingPunct="1">
        <a:defRPr sz="1706" kern="1200">
          <a:solidFill>
            <a:schemeClr val="tx1"/>
          </a:solidFill>
          <a:latin typeface="+mn-lt"/>
          <a:ea typeface="+mn-ea"/>
          <a:cs typeface="+mn-cs"/>
        </a:defRPr>
      </a:lvl4pPr>
      <a:lvl5pPr marL="1733337" algn="l" defTabSz="866668" rtl="0" eaLnBrk="1" latinLnBrk="0" hangingPunct="1">
        <a:defRPr sz="1706" kern="1200">
          <a:solidFill>
            <a:schemeClr val="tx1"/>
          </a:solidFill>
          <a:latin typeface="+mn-lt"/>
          <a:ea typeface="+mn-ea"/>
          <a:cs typeface="+mn-cs"/>
        </a:defRPr>
      </a:lvl5pPr>
      <a:lvl6pPr marL="2166671" algn="l" defTabSz="866668" rtl="0" eaLnBrk="1" latinLnBrk="0" hangingPunct="1">
        <a:defRPr sz="1706" kern="1200">
          <a:solidFill>
            <a:schemeClr val="tx1"/>
          </a:solidFill>
          <a:latin typeface="+mn-lt"/>
          <a:ea typeface="+mn-ea"/>
          <a:cs typeface="+mn-cs"/>
        </a:defRPr>
      </a:lvl6pPr>
      <a:lvl7pPr marL="2600005" algn="l" defTabSz="866668" rtl="0" eaLnBrk="1" latinLnBrk="0" hangingPunct="1">
        <a:defRPr sz="1706" kern="1200">
          <a:solidFill>
            <a:schemeClr val="tx1"/>
          </a:solidFill>
          <a:latin typeface="+mn-lt"/>
          <a:ea typeface="+mn-ea"/>
          <a:cs typeface="+mn-cs"/>
        </a:defRPr>
      </a:lvl7pPr>
      <a:lvl8pPr marL="3033339" algn="l" defTabSz="866668" rtl="0" eaLnBrk="1" latinLnBrk="0" hangingPunct="1">
        <a:defRPr sz="1706" kern="1200">
          <a:solidFill>
            <a:schemeClr val="tx1"/>
          </a:solidFill>
          <a:latin typeface="+mn-lt"/>
          <a:ea typeface="+mn-ea"/>
          <a:cs typeface="+mn-cs"/>
        </a:defRPr>
      </a:lvl8pPr>
      <a:lvl9pPr marL="3466673" algn="l" defTabSz="866668" rtl="0" eaLnBrk="1" latinLnBrk="0" hangingPunct="1">
        <a:defRPr sz="17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20.xml"/><Relationship Id="rId5" Type="http://schemas.openxmlformats.org/officeDocument/2006/relationships/image" Target="../media/image10.png"/><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22.xml"/><Relationship Id="rId5" Type="http://schemas.openxmlformats.org/officeDocument/2006/relationships/image" Target="../media/image10.png"/><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25.xml"/><Relationship Id="rId4" Type="http://schemas.openxmlformats.org/officeDocument/2006/relationships/hyperlink" Target="https://ieeeauthorcenter.ieee.org/wp-content/uploads/IEEE-Reference-Guide.pdf"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26.xml"/><Relationship Id="rId6" Type="http://schemas.openxmlformats.org/officeDocument/2006/relationships/hyperlink" Target="https://slideplayer.com/slide/749794/" TargetMode="External"/><Relationship Id="rId5" Type="http://schemas.openxmlformats.org/officeDocument/2006/relationships/hyperlink" Target="https://www.youtube.com/watch?v=PUKHo1Y-BcM" TargetMode="External"/><Relationship Id="rId4" Type="http://schemas.openxmlformats.org/officeDocument/2006/relationships/hyperlink" Target="https://archive.nytimes.com/www.nytimes.com/imagepages/2008/02/10/opinion/10op.graphic.ready.html"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27.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2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29.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3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3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3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3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3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3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9.jpg"/><Relationship Id="rId2" Type="http://schemas.openxmlformats.org/officeDocument/2006/relationships/slideLayout" Target="../slideLayouts/slideLayout1.xml"/><Relationship Id="rId1" Type="http://schemas.openxmlformats.org/officeDocument/2006/relationships/tags" Target="../tags/tag9.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4.xml"/><Relationship Id="rId7" Type="http://schemas.openxmlformats.org/officeDocument/2006/relationships/image" Target="../media/image9.jpg"/><Relationship Id="rId2" Type="http://schemas.openxmlformats.org/officeDocument/2006/relationships/slideLayout" Target="../slideLayouts/slideLayout1.xml"/><Relationship Id="rId1" Type="http://schemas.openxmlformats.org/officeDocument/2006/relationships/tags" Target="../tags/tag10.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10.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1899" y="416640"/>
            <a:ext cx="10905539" cy="544339"/>
          </a:xfrm>
          <a:prstGeom prst="rect">
            <a:avLst/>
          </a:prstGeom>
        </p:spPr>
        <p:txBody>
          <a:bodyPr/>
          <a:lstStyle/>
          <a:p>
            <a:pPr algn="l"/>
            <a:r>
              <a:rPr lang="en-US" sz="3200" b="1" dirty="0">
                <a:latin typeface="Arial Narrow" panose="020B0606020202030204" pitchFamily="34" charset="0"/>
              </a:rPr>
              <a:t>IEEE </a:t>
            </a:r>
            <a:r>
              <a:rPr lang="en-US" sz="3200" b="1" smtClean="0">
                <a:latin typeface="Arial Narrow" panose="020B0606020202030204" pitchFamily="34" charset="0"/>
              </a:rPr>
              <a:t>Online Course Template</a:t>
            </a:r>
            <a:r>
              <a:rPr lang="en-US" sz="3200" b="1" dirty="0">
                <a:latin typeface="Arial Narrow" panose="020B0606020202030204" pitchFamily="34" charset="0"/>
              </a:rPr>
              <a:t/>
            </a:r>
            <a:br>
              <a:rPr lang="en-US" sz="3200" b="1" dirty="0">
                <a:latin typeface="Arial Narrow" panose="020B0606020202030204" pitchFamily="34" charset="0"/>
              </a:rPr>
            </a:br>
            <a:endParaRPr lang="en-US" sz="2400" b="1" dirty="0">
              <a:latin typeface="Arial Narrow" panose="020B0606020202030204" pitchFamily="34" charset="0"/>
            </a:endParaRPr>
          </a:p>
        </p:txBody>
      </p:sp>
      <p:sp>
        <p:nvSpPr>
          <p:cNvPr id="4" name="TextBox 3"/>
          <p:cNvSpPr txBox="1"/>
          <p:nvPr/>
        </p:nvSpPr>
        <p:spPr>
          <a:xfrm>
            <a:off x="341899" y="3137680"/>
            <a:ext cx="6701830" cy="1631216"/>
          </a:xfrm>
          <a:prstGeom prst="rect">
            <a:avLst/>
          </a:prstGeom>
          <a:noFill/>
        </p:spPr>
        <p:txBody>
          <a:bodyPr wrap="square" rtlCol="0">
            <a:spAutoFit/>
          </a:bodyPr>
          <a:lstStyle/>
          <a:p>
            <a:r>
              <a:rPr lang="en-US" sz="2000" b="1" dirty="0" smtClean="0">
                <a:latin typeface="Arial Narrow" panose="020B0606020202030204" pitchFamily="34" charset="0"/>
              </a:rPr>
              <a:t>The PowerPoint canvas is divided in three sections:</a:t>
            </a:r>
          </a:p>
          <a:p>
            <a:pPr marL="457200" indent="-457200">
              <a:buFont typeface="+mj-lt"/>
              <a:buAutoNum type="arabicPeriod"/>
            </a:pPr>
            <a:r>
              <a:rPr lang="en-US" sz="2000" dirty="0" smtClean="0">
                <a:latin typeface="Arial Narrow" panose="020B0606020202030204" pitchFamily="34" charset="0"/>
              </a:rPr>
              <a:t>Use this area of the template to graphically represent your content as you would on any PowerPoint slide.</a:t>
            </a:r>
          </a:p>
          <a:p>
            <a:pPr marL="457200" indent="-457200">
              <a:buFont typeface="+mj-lt"/>
              <a:buAutoNum type="arabicPeriod"/>
            </a:pPr>
            <a:r>
              <a:rPr lang="en-US" sz="2000" dirty="0" smtClean="0">
                <a:latin typeface="Arial Narrow" panose="020B0606020202030204" pitchFamily="34" charset="0"/>
              </a:rPr>
              <a:t>Do not use this space; it is reserved for closed captioning.</a:t>
            </a:r>
          </a:p>
          <a:p>
            <a:pPr marL="457200" indent="-457200">
              <a:buFont typeface="+mj-lt"/>
              <a:buAutoNum type="arabicPeriod"/>
            </a:pPr>
            <a:r>
              <a:rPr lang="en-US" sz="2000" dirty="0" smtClean="0">
                <a:latin typeface="Arial Narrow" panose="020B0606020202030204" pitchFamily="34" charset="0"/>
              </a:rPr>
              <a:t>Enter the narration for your slide here.</a:t>
            </a:r>
            <a:endParaRPr lang="en-US" sz="2000" dirty="0"/>
          </a:p>
        </p:txBody>
      </p:sp>
      <p:grpSp>
        <p:nvGrpSpPr>
          <p:cNvPr id="12" name="Group 11"/>
          <p:cNvGrpSpPr/>
          <p:nvPr/>
        </p:nvGrpSpPr>
        <p:grpSpPr>
          <a:xfrm>
            <a:off x="6666382" y="2684980"/>
            <a:ext cx="3682642" cy="2928255"/>
            <a:chOff x="7084596" y="1940253"/>
            <a:chExt cx="3896271" cy="3152947"/>
          </a:xfrm>
        </p:grpSpPr>
        <p:grpSp>
          <p:nvGrpSpPr>
            <p:cNvPr id="10" name="Group 9"/>
            <p:cNvGrpSpPr/>
            <p:nvPr/>
          </p:nvGrpSpPr>
          <p:grpSpPr>
            <a:xfrm>
              <a:off x="7579507" y="2012018"/>
              <a:ext cx="3401360" cy="3081182"/>
              <a:chOff x="10332150" y="1441495"/>
              <a:chExt cx="3401360" cy="3081182"/>
            </a:xfrm>
          </p:grpSpPr>
          <p:pic>
            <p:nvPicPr>
              <p:cNvPr id="7" name="Picture 6"/>
              <p:cNvPicPr>
                <a:picLocks noChangeAspect="1"/>
              </p:cNvPicPr>
              <p:nvPr/>
            </p:nvPicPr>
            <p:blipFill>
              <a:blip r:embed="rId4"/>
              <a:stretch>
                <a:fillRect/>
              </a:stretch>
            </p:blipFill>
            <p:spPr>
              <a:xfrm>
                <a:off x="10332150" y="1468684"/>
                <a:ext cx="3386056" cy="3026804"/>
              </a:xfrm>
              <a:prstGeom prst="rect">
                <a:avLst/>
              </a:prstGeom>
            </p:spPr>
          </p:pic>
          <p:sp>
            <p:nvSpPr>
              <p:cNvPr id="5" name="Rectangle 4"/>
              <p:cNvSpPr/>
              <p:nvPr/>
            </p:nvSpPr>
            <p:spPr>
              <a:xfrm>
                <a:off x="10332150" y="1441495"/>
                <a:ext cx="3388929" cy="17544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336325" y="3184982"/>
                <a:ext cx="3388929" cy="2819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339084" y="3566370"/>
                <a:ext cx="3394426" cy="9563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7084596" y="1940253"/>
              <a:ext cx="444352" cy="707886"/>
            </a:xfrm>
            <a:prstGeom prst="rect">
              <a:avLst/>
            </a:prstGeom>
            <a:noFill/>
          </p:spPr>
          <p:txBody>
            <a:bodyPr wrap="none" lIns="91440" tIns="45720" rIns="91440" bIns="45720">
              <a:spAutoFit/>
            </a:bodyPr>
            <a:lstStyle/>
            <a:p>
              <a:pPr algn="ctr"/>
              <a:r>
                <a:rPr lang="en-US" sz="4000" b="1" cap="none" spc="0" dirty="0">
                  <a:ln w="22225">
                    <a:solidFill>
                      <a:schemeClr val="accent2"/>
                    </a:solidFill>
                    <a:prstDash val="solid"/>
                  </a:ln>
                  <a:solidFill>
                    <a:schemeClr val="accent2">
                      <a:lumMod val="40000"/>
                      <a:lumOff val="60000"/>
                    </a:schemeClr>
                  </a:solidFill>
                  <a:effectLst/>
                </a:rPr>
                <a:t>1</a:t>
              </a:r>
            </a:p>
          </p:txBody>
        </p:sp>
        <p:sp>
          <p:nvSpPr>
            <p:cNvPr id="15" name="Rectangle 14"/>
            <p:cNvSpPr/>
            <p:nvPr/>
          </p:nvSpPr>
          <p:spPr>
            <a:xfrm>
              <a:off x="7084596" y="3552609"/>
              <a:ext cx="444352" cy="707886"/>
            </a:xfrm>
            <a:prstGeom prst="rect">
              <a:avLst/>
            </a:prstGeom>
            <a:noFill/>
          </p:spPr>
          <p:txBody>
            <a:bodyPr wrap="none" lIns="91440" tIns="45720" rIns="91440" bIns="45720">
              <a:spAutoFit/>
            </a:bodyPr>
            <a:lstStyle/>
            <a:p>
              <a:pPr algn="ctr"/>
              <a:r>
                <a:rPr lang="en-US" sz="4000" b="1" cap="none" spc="0" dirty="0">
                  <a:ln w="22225">
                    <a:solidFill>
                      <a:schemeClr val="accent2"/>
                    </a:solidFill>
                    <a:prstDash val="solid"/>
                  </a:ln>
                  <a:solidFill>
                    <a:schemeClr val="accent2">
                      <a:lumMod val="40000"/>
                      <a:lumOff val="60000"/>
                    </a:schemeClr>
                  </a:solidFill>
                  <a:effectLst/>
                </a:rPr>
                <a:t>2</a:t>
              </a:r>
            </a:p>
          </p:txBody>
        </p:sp>
        <p:sp>
          <p:nvSpPr>
            <p:cNvPr id="16" name="Rectangle 15"/>
            <p:cNvSpPr/>
            <p:nvPr/>
          </p:nvSpPr>
          <p:spPr>
            <a:xfrm>
              <a:off x="7084596" y="4046065"/>
              <a:ext cx="444352" cy="707886"/>
            </a:xfrm>
            <a:prstGeom prst="rect">
              <a:avLst/>
            </a:prstGeom>
            <a:noFill/>
          </p:spPr>
          <p:txBody>
            <a:bodyPr wrap="none" lIns="91440" tIns="45720" rIns="91440" bIns="45720">
              <a:spAutoFit/>
            </a:bodyPr>
            <a:lstStyle/>
            <a:p>
              <a:pPr algn="ctr"/>
              <a:r>
                <a:rPr lang="en-US" sz="4000" b="1" cap="none" spc="0" dirty="0">
                  <a:ln w="22225">
                    <a:solidFill>
                      <a:schemeClr val="accent2"/>
                    </a:solidFill>
                    <a:prstDash val="solid"/>
                  </a:ln>
                  <a:solidFill>
                    <a:schemeClr val="accent2">
                      <a:lumMod val="40000"/>
                      <a:lumOff val="60000"/>
                    </a:schemeClr>
                  </a:solidFill>
                  <a:effectLst/>
                </a:rPr>
                <a:t>3</a:t>
              </a:r>
            </a:p>
          </p:txBody>
        </p:sp>
      </p:grpSp>
      <p:grpSp>
        <p:nvGrpSpPr>
          <p:cNvPr id="13" name="Group 12"/>
          <p:cNvGrpSpPr/>
          <p:nvPr/>
        </p:nvGrpSpPr>
        <p:grpSpPr>
          <a:xfrm>
            <a:off x="116077" y="7744402"/>
            <a:ext cx="11131361" cy="1535137"/>
            <a:chOff x="116077" y="7744402"/>
            <a:chExt cx="8911845" cy="1535137"/>
          </a:xfrm>
        </p:grpSpPr>
        <p:sp>
          <p:nvSpPr>
            <p:cNvPr id="17" name="TextBox 16"/>
            <p:cNvSpPr txBox="1"/>
            <p:nvPr/>
          </p:nvSpPr>
          <p:spPr>
            <a:xfrm>
              <a:off x="116077" y="8879429"/>
              <a:ext cx="8911845" cy="400110"/>
            </a:xfrm>
            <a:prstGeom prst="rect">
              <a:avLst/>
            </a:prstGeom>
            <a:noFill/>
          </p:spPr>
          <p:txBody>
            <a:bodyPr wrap="square" rtlCol="0">
              <a:spAutoFit/>
            </a:bodyPr>
            <a:lstStyle/>
            <a:p>
              <a:pPr algn="ctr"/>
              <a:r>
                <a:rPr lang="en-US" sz="2000" dirty="0">
                  <a:solidFill>
                    <a:srgbClr val="FF0000"/>
                  </a:solidFill>
                </a:rPr>
                <a:t>REMOVE THIS SLIDE FROM SUBMITTED MATERIALS</a:t>
              </a: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094" y="7744402"/>
              <a:ext cx="7555555" cy="1015873"/>
            </a:xfrm>
            <a:prstGeom prst="rect">
              <a:avLst/>
            </a:prstGeom>
          </p:spPr>
        </p:pic>
      </p:grpSp>
      <p:sp>
        <p:nvSpPr>
          <p:cNvPr id="19" name="Rectangle 18">
            <a:extLst>
              <a:ext uri="{FF2B5EF4-FFF2-40B4-BE49-F238E27FC236}">
                <a16:creationId xmlns:a16="http://schemas.microsoft.com/office/drawing/2014/main" id="{E7EB5432-23A6-214E-8310-F65A8E818582}"/>
              </a:ext>
            </a:extLst>
          </p:cNvPr>
          <p:cNvSpPr/>
          <p:nvPr/>
        </p:nvSpPr>
        <p:spPr>
          <a:xfrm>
            <a:off x="-2905805" y="0"/>
            <a:ext cx="2762485" cy="24972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a:r>
              <a:rPr lang="en-US" dirty="0">
                <a:solidFill>
                  <a:schemeClr val="tx1"/>
                </a:solidFill>
              </a:rPr>
              <a:t>Look to these yellow boxes for notes </a:t>
            </a:r>
            <a:r>
              <a:rPr lang="en-US" dirty="0" smtClean="0">
                <a:solidFill>
                  <a:schemeClr val="tx1"/>
                </a:solidFill>
              </a:rPr>
              <a:t>to </a:t>
            </a:r>
            <a:r>
              <a:rPr lang="en-US" dirty="0">
                <a:solidFill>
                  <a:schemeClr val="tx1"/>
                </a:solidFill>
              </a:rPr>
              <a:t>you, the </a:t>
            </a:r>
            <a:r>
              <a:rPr lang="en-US" dirty="0" smtClean="0">
                <a:solidFill>
                  <a:schemeClr val="tx1"/>
                </a:solidFill>
              </a:rPr>
              <a:t>SME or writer of an online course.</a:t>
            </a:r>
            <a:endParaRPr lang="en-US" dirty="0">
              <a:solidFill>
                <a:schemeClr val="tx1"/>
              </a:solidFill>
            </a:endParaRPr>
          </a:p>
        </p:txBody>
      </p:sp>
      <p:sp>
        <p:nvSpPr>
          <p:cNvPr id="20" name="Rectangle 19">
            <a:extLst>
              <a:ext uri="{FF2B5EF4-FFF2-40B4-BE49-F238E27FC236}">
                <a16:creationId xmlns:a16="http://schemas.microsoft.com/office/drawing/2014/main" id="{E7EB5432-23A6-214E-8310-F65A8E818582}"/>
              </a:ext>
            </a:extLst>
          </p:cNvPr>
          <p:cNvSpPr/>
          <p:nvPr/>
        </p:nvSpPr>
        <p:spPr>
          <a:xfrm>
            <a:off x="-2905806" y="2746402"/>
            <a:ext cx="2762485" cy="24972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a:r>
              <a:rPr lang="en-US" b="1" dirty="0">
                <a:solidFill>
                  <a:schemeClr val="tx1"/>
                </a:solidFill>
              </a:rPr>
              <a:t>NOTE: </a:t>
            </a:r>
            <a:r>
              <a:rPr lang="en-US" dirty="0">
                <a:solidFill>
                  <a:schemeClr val="tx1"/>
                </a:solidFill>
              </a:rPr>
              <a:t>Please delete this slide before you submit to IEEE.</a:t>
            </a:r>
          </a:p>
        </p:txBody>
      </p:sp>
      <p:sp>
        <p:nvSpPr>
          <p:cNvPr id="8" name="TextBox 7"/>
          <p:cNvSpPr txBox="1"/>
          <p:nvPr/>
        </p:nvSpPr>
        <p:spPr>
          <a:xfrm>
            <a:off x="283386" y="1036800"/>
            <a:ext cx="10717618" cy="1908215"/>
          </a:xfrm>
          <a:prstGeom prst="rect">
            <a:avLst/>
          </a:prstGeom>
          <a:noFill/>
        </p:spPr>
        <p:txBody>
          <a:bodyPr wrap="square" rtlCol="0">
            <a:spAutoFit/>
          </a:bodyPr>
          <a:lstStyle/>
          <a:p>
            <a:r>
              <a:rPr lang="en-US" sz="2000" b="1" dirty="0">
                <a:latin typeface="Arial Narrow" panose="020B0606020202030204" pitchFamily="34" charset="0"/>
              </a:rPr>
              <a:t>This presentation has two purposes: </a:t>
            </a:r>
          </a:p>
          <a:p>
            <a:pPr marL="457200" indent="-457200">
              <a:buFont typeface="Arial" panose="020B0604020202020204" pitchFamily="34" charset="0"/>
              <a:buChar char="•"/>
            </a:pPr>
            <a:r>
              <a:rPr lang="en-US" sz="2000" dirty="0">
                <a:latin typeface="Arial Narrow" panose="020B0606020202030204" pitchFamily="34" charset="0"/>
              </a:rPr>
              <a:t>To provide guidance to Subject Matter Experts (SMEs), on how IEEE Educational Activities (EA) expects content to be formatted in PowerPoint™ for development into an </a:t>
            </a:r>
            <a:r>
              <a:rPr lang="en-US" sz="2000" dirty="0" smtClean="0">
                <a:latin typeface="Arial Narrow" panose="020B0606020202030204" pitchFamily="34" charset="0"/>
              </a:rPr>
              <a:t>online </a:t>
            </a:r>
            <a:r>
              <a:rPr lang="en-US" sz="2000" dirty="0">
                <a:latin typeface="Arial Narrow" panose="020B0606020202030204" pitchFamily="34" charset="0"/>
              </a:rPr>
              <a:t>course</a:t>
            </a:r>
          </a:p>
          <a:p>
            <a:pPr marL="457200" indent="-457200">
              <a:buFont typeface="Arial" panose="020B0604020202020204" pitchFamily="34" charset="0"/>
              <a:buChar char="•"/>
            </a:pPr>
            <a:r>
              <a:rPr lang="en-US" sz="2000" dirty="0" smtClean="0">
                <a:latin typeface="Arial Narrow" panose="020B0606020202030204" pitchFamily="34" charset="0"/>
              </a:rPr>
              <a:t>To </a:t>
            </a:r>
            <a:r>
              <a:rPr lang="en-US" sz="2000" dirty="0">
                <a:latin typeface="Arial Narrow" panose="020B0606020202030204" pitchFamily="34" charset="0"/>
              </a:rPr>
              <a:t>provide a template for you to populate your content into; just replace the text on the slide with your respective content</a:t>
            </a:r>
          </a:p>
          <a:p>
            <a:endParaRPr lang="en-US" dirty="0"/>
          </a:p>
        </p:txBody>
      </p:sp>
    </p:spTree>
    <p:custDataLst>
      <p:tags r:id="rId1"/>
    </p:custDataLst>
    <p:extLst>
      <p:ext uri="{BB962C8B-B14F-4D97-AF65-F5344CB8AC3E}">
        <p14:creationId xmlns:p14="http://schemas.microsoft.com/office/powerpoint/2010/main" val="748241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92949" y="1056287"/>
            <a:ext cx="10603297" cy="4641127"/>
          </a:xfrm>
          <a:prstGeom prst="rect">
            <a:avLst/>
          </a:prstGeom>
        </p:spPr>
        <p:txBody>
          <a:bodyPr/>
          <a:lstStyle/>
          <a:p>
            <a:r>
              <a:rPr lang="en-US" sz="2400" dirty="0">
                <a:latin typeface="Arial Narrow" panose="020B0606020202030204" pitchFamily="34" charset="0"/>
              </a:rPr>
              <a:t>Introduces the cruise control design of connected and automated vehicles</a:t>
            </a:r>
          </a:p>
          <a:p>
            <a:r>
              <a:rPr lang="en-US" sz="2400" dirty="0">
                <a:latin typeface="Arial Narrow" panose="020B0606020202030204" pitchFamily="34" charset="0"/>
              </a:rPr>
              <a:t>Describes how CACC is an extension of adaptive cruise control (ACC) systems (radar-based systems)</a:t>
            </a:r>
          </a:p>
          <a:p>
            <a:r>
              <a:rPr lang="en-US" sz="2400" dirty="0">
                <a:latin typeface="Arial Narrow" panose="020B0606020202030204" pitchFamily="34" charset="0"/>
              </a:rPr>
              <a:t>Explains how CACC belongs to Level-1 automation</a:t>
            </a:r>
          </a:p>
          <a:p>
            <a:r>
              <a:rPr lang="en-US" sz="2400" dirty="0">
                <a:latin typeface="Arial Narrow" panose="020B0606020202030204" pitchFamily="34" charset="0"/>
              </a:rPr>
              <a:t>Lists the benefits of CACC with examples</a:t>
            </a:r>
          </a:p>
        </p:txBody>
      </p:sp>
      <p:sp>
        <p:nvSpPr>
          <p:cNvPr id="7" name="Title 1"/>
          <p:cNvSpPr txBox="1">
            <a:spLocks/>
          </p:cNvSpPr>
          <p:nvPr/>
        </p:nvSpPr>
        <p:spPr>
          <a:xfrm>
            <a:off x="392949" y="419723"/>
            <a:ext cx="10854490" cy="568502"/>
          </a:xfrm>
          <a:prstGeom prst="rect">
            <a:avLst/>
          </a:prstGeom>
        </p:spPr>
        <p:txBody>
          <a:bodyPr/>
          <a:lstStyle>
            <a:lvl1pPr algn="ctr" rtl="0" eaLnBrk="1" fontAlgn="base" hangingPunct="1">
              <a:spcBef>
                <a:spcPct val="0"/>
              </a:spcBef>
              <a:spcAft>
                <a:spcPct val="0"/>
              </a:spcAft>
              <a:defRPr sz="3412" kern="1200">
                <a:solidFill>
                  <a:schemeClr val="tx1"/>
                </a:solidFill>
                <a:latin typeface="+mj-lt"/>
                <a:ea typeface="+mj-ea"/>
                <a:cs typeface="+mj-cs"/>
              </a:defRPr>
            </a:lvl1pPr>
            <a:lvl2pPr algn="ctr" rtl="0" eaLnBrk="1" fontAlgn="base" hangingPunct="1">
              <a:spcBef>
                <a:spcPct val="0"/>
              </a:spcBef>
              <a:spcAft>
                <a:spcPct val="0"/>
              </a:spcAft>
              <a:defRPr sz="4170">
                <a:solidFill>
                  <a:schemeClr val="tx1"/>
                </a:solidFill>
                <a:latin typeface="Calibri" pitchFamily="34" charset="0"/>
              </a:defRPr>
            </a:lvl2pPr>
            <a:lvl3pPr algn="ctr" rtl="0" eaLnBrk="1" fontAlgn="base" hangingPunct="1">
              <a:spcBef>
                <a:spcPct val="0"/>
              </a:spcBef>
              <a:spcAft>
                <a:spcPct val="0"/>
              </a:spcAft>
              <a:defRPr sz="4170">
                <a:solidFill>
                  <a:schemeClr val="tx1"/>
                </a:solidFill>
                <a:latin typeface="Calibri" pitchFamily="34" charset="0"/>
              </a:defRPr>
            </a:lvl3pPr>
            <a:lvl4pPr algn="ctr" rtl="0" eaLnBrk="1" fontAlgn="base" hangingPunct="1">
              <a:spcBef>
                <a:spcPct val="0"/>
              </a:spcBef>
              <a:spcAft>
                <a:spcPct val="0"/>
              </a:spcAft>
              <a:defRPr sz="4170">
                <a:solidFill>
                  <a:schemeClr val="tx1"/>
                </a:solidFill>
                <a:latin typeface="Calibri" pitchFamily="34" charset="0"/>
              </a:defRPr>
            </a:lvl4pPr>
            <a:lvl5pPr algn="ctr" rtl="0" eaLnBrk="1" fontAlgn="base" hangingPunct="1">
              <a:spcBef>
                <a:spcPct val="0"/>
              </a:spcBef>
              <a:spcAft>
                <a:spcPct val="0"/>
              </a:spcAft>
              <a:defRPr sz="4170">
                <a:solidFill>
                  <a:schemeClr val="tx1"/>
                </a:solidFill>
                <a:latin typeface="Calibri" pitchFamily="34" charset="0"/>
              </a:defRPr>
            </a:lvl5pPr>
            <a:lvl6pPr marL="433334" algn="ctr" rtl="0" eaLnBrk="1" fontAlgn="base" hangingPunct="1">
              <a:spcBef>
                <a:spcPct val="0"/>
              </a:spcBef>
              <a:spcAft>
                <a:spcPct val="0"/>
              </a:spcAft>
              <a:defRPr sz="4170">
                <a:solidFill>
                  <a:schemeClr val="tx1"/>
                </a:solidFill>
                <a:latin typeface="Calibri" pitchFamily="34" charset="0"/>
              </a:defRPr>
            </a:lvl6pPr>
            <a:lvl7pPr marL="866668" algn="ctr" rtl="0" eaLnBrk="1" fontAlgn="base" hangingPunct="1">
              <a:spcBef>
                <a:spcPct val="0"/>
              </a:spcBef>
              <a:spcAft>
                <a:spcPct val="0"/>
              </a:spcAft>
              <a:defRPr sz="4170">
                <a:solidFill>
                  <a:schemeClr val="tx1"/>
                </a:solidFill>
                <a:latin typeface="Calibri" pitchFamily="34" charset="0"/>
              </a:defRPr>
            </a:lvl7pPr>
            <a:lvl8pPr marL="1300002" algn="ctr" rtl="0" eaLnBrk="1" fontAlgn="base" hangingPunct="1">
              <a:spcBef>
                <a:spcPct val="0"/>
              </a:spcBef>
              <a:spcAft>
                <a:spcPct val="0"/>
              </a:spcAft>
              <a:defRPr sz="4170">
                <a:solidFill>
                  <a:schemeClr val="tx1"/>
                </a:solidFill>
                <a:latin typeface="Calibri" pitchFamily="34" charset="0"/>
              </a:defRPr>
            </a:lvl8pPr>
            <a:lvl9pPr marL="1733337" algn="ctr" rtl="0" eaLnBrk="1" fontAlgn="base" hangingPunct="1">
              <a:spcBef>
                <a:spcPct val="0"/>
              </a:spcBef>
              <a:spcAft>
                <a:spcPct val="0"/>
              </a:spcAft>
              <a:defRPr sz="4170">
                <a:solidFill>
                  <a:schemeClr val="tx1"/>
                </a:solidFill>
                <a:latin typeface="Calibri" pitchFamily="34" charset="0"/>
              </a:defRPr>
            </a:lvl9pPr>
          </a:lstStyle>
          <a:p>
            <a:pPr algn="l"/>
            <a:r>
              <a:rPr lang="en-US" sz="3200" b="1" dirty="0" smtClean="0">
                <a:latin typeface="Arial Narrow" panose="020B0606020202030204" pitchFamily="34" charset="0"/>
              </a:rPr>
              <a:t>Course Introduction</a:t>
            </a:r>
            <a:endParaRPr lang="en-US" sz="3200" b="1" dirty="0">
              <a:latin typeface="Arial Narrow" panose="020B0606020202030204" pitchFamily="34" charset="0"/>
            </a:endParaRPr>
          </a:p>
        </p:txBody>
      </p:sp>
      <p:grpSp>
        <p:nvGrpSpPr>
          <p:cNvPr id="11" name="Group 10"/>
          <p:cNvGrpSpPr/>
          <p:nvPr/>
        </p:nvGrpSpPr>
        <p:grpSpPr>
          <a:xfrm rot="20559282">
            <a:off x="1312034" y="4620899"/>
            <a:ext cx="8987885" cy="1459820"/>
            <a:chOff x="116077" y="7744402"/>
            <a:chExt cx="8911845" cy="1540275"/>
          </a:xfrm>
        </p:grpSpPr>
        <p:sp>
          <p:nvSpPr>
            <p:cNvPr id="12" name="TextBox 11"/>
            <p:cNvSpPr txBox="1"/>
            <p:nvPr/>
          </p:nvSpPr>
          <p:spPr>
            <a:xfrm>
              <a:off x="116077" y="8879429"/>
              <a:ext cx="8911845" cy="405248"/>
            </a:xfrm>
            <a:prstGeom prst="rect">
              <a:avLst/>
            </a:prstGeom>
            <a:noFill/>
          </p:spPr>
          <p:txBody>
            <a:bodyPr wrap="square" rtlCol="0">
              <a:spAutoFit/>
            </a:bodyPr>
            <a:lstStyle/>
            <a:p>
              <a:pPr algn="ctr"/>
              <a:r>
                <a:rPr lang="en-US" sz="1896" dirty="0">
                  <a:solidFill>
                    <a:srgbClr val="FF0000"/>
                  </a:solidFill>
                </a:rPr>
                <a:t>REMOVE THIS SLIDE FROM SUBMITTED MATERIALS</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0760" y="7744402"/>
              <a:ext cx="5320635" cy="1219048"/>
            </a:xfrm>
            <a:prstGeom prst="rect">
              <a:avLst/>
            </a:prstGeom>
          </p:spPr>
        </p:pic>
      </p:grpSp>
      <p:sp>
        <p:nvSpPr>
          <p:cNvPr id="14" name="TextBox 13"/>
          <p:cNvSpPr txBox="1"/>
          <p:nvPr/>
        </p:nvSpPr>
        <p:spPr>
          <a:xfrm>
            <a:off x="0" y="6923450"/>
            <a:ext cx="11182865" cy="3139321"/>
          </a:xfrm>
          <a:prstGeom prst="rect">
            <a:avLst/>
          </a:prstGeom>
          <a:solidFill>
            <a:schemeClr val="bg2"/>
          </a:solidFill>
          <a:ln>
            <a:noFill/>
          </a:ln>
        </p:spPr>
        <p:txBody>
          <a:bodyPr wrap="square" rtlCol="0">
            <a:spAutoFit/>
          </a:bodyPr>
          <a:lstStyle/>
          <a:p>
            <a:r>
              <a:rPr lang="en-US" b="1" dirty="0">
                <a:solidFill>
                  <a:srgbClr val="222A35"/>
                </a:solidFill>
                <a:latin typeface="Arial Narrow" panose="020B0606020202030204" pitchFamily="34" charset="0"/>
              </a:rPr>
              <a:t>NARRATION SCRIPT</a:t>
            </a:r>
          </a:p>
          <a:p>
            <a:r>
              <a:rPr lang="en-US" dirty="0">
                <a:latin typeface="Arial Narrow" panose="020B0606020202030204" pitchFamily="34" charset="0"/>
              </a:rPr>
              <a:t>This course focuses on the cruise control design of connected and automated vehicles. Nowadays, most new cars include the adaptive cruise control, or ACC systems. ACC is radar-based and is designed to enhance driving comfort and convenience by relieving the driver of the need to continually adjust his/her speed to match that of a preceding vehicle. Traffic congestion has become a severe problem in transportation systems and the propagation of velocity fluctuation upstream is a leading factor. Therefore, a growing number of researchers are focusing on platooning. This is a special field of formation control. CACC is an extension of ACC by integrating communications, and belongs to Level-1 automation as defined by the National Highway Traffic Safety Administration. There are a lot of benefits of CACC systems. For example, a manual driving car usually has 1.4-1.8 seconds time headway, and ACC has 1 second time headway, while CACC system can reduce headway to 0.7 seconds. Here, time headway is the time gap between two vehicles passing a same point. Hence, it is capable of increasing traffic throughput and reducing traffic congestion. Furthermore, CACC can help to reduce aerodynamics drag and therefore increase fuel efficiency.</a:t>
            </a:r>
            <a:endParaRPr lang="en-US" b="1" dirty="0">
              <a:solidFill>
                <a:srgbClr val="222A35"/>
              </a:solidFill>
              <a:latin typeface="Arial Narrow" panose="020B0606020202030204" pitchFamily="34" charset="0"/>
            </a:endParaRPr>
          </a:p>
        </p:txBody>
      </p:sp>
      <p:sp>
        <p:nvSpPr>
          <p:cNvPr id="8" name="Rectangle 7">
            <a:extLst>
              <a:ext uri="{FF2B5EF4-FFF2-40B4-BE49-F238E27FC236}">
                <a16:creationId xmlns:a16="http://schemas.microsoft.com/office/drawing/2014/main" id="{E7EB5432-23A6-214E-8310-F65A8E818582}"/>
              </a:ext>
            </a:extLst>
          </p:cNvPr>
          <p:cNvSpPr/>
          <p:nvPr/>
        </p:nvSpPr>
        <p:spPr>
          <a:xfrm>
            <a:off x="-2905805" y="0"/>
            <a:ext cx="2762485" cy="24972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a:r>
              <a:rPr lang="en-US" b="1" dirty="0">
                <a:solidFill>
                  <a:schemeClr val="tx1"/>
                </a:solidFill>
              </a:rPr>
              <a:t>NOTE: </a:t>
            </a:r>
            <a:r>
              <a:rPr lang="en-US" dirty="0">
                <a:solidFill>
                  <a:schemeClr val="tx1"/>
                </a:solidFill>
              </a:rPr>
              <a:t>After you have modeled </a:t>
            </a:r>
            <a:r>
              <a:rPr lang="en-US" dirty="0" smtClean="0">
                <a:solidFill>
                  <a:schemeClr val="tx1"/>
                </a:solidFill>
              </a:rPr>
              <a:t>your Introduction </a:t>
            </a:r>
            <a:r>
              <a:rPr lang="en-US" dirty="0">
                <a:solidFill>
                  <a:schemeClr val="tx1"/>
                </a:solidFill>
              </a:rPr>
              <a:t>slide after this one, you can delete this slide.</a:t>
            </a:r>
          </a:p>
        </p:txBody>
      </p:sp>
    </p:spTree>
    <p:custDataLst>
      <p:tags r:id="rId1"/>
    </p:custDataLst>
    <p:extLst>
      <p:ext uri="{BB962C8B-B14F-4D97-AF65-F5344CB8AC3E}">
        <p14:creationId xmlns:p14="http://schemas.microsoft.com/office/powerpoint/2010/main" val="3194251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2954" y="1168305"/>
            <a:ext cx="10675816" cy="4560372"/>
          </a:xfrm>
          <a:prstGeom prst="rect">
            <a:avLst/>
          </a:prstGeom>
        </p:spPr>
        <p:txBody>
          <a:bodyPr/>
          <a:lstStyle/>
          <a:p>
            <a:r>
              <a:rPr lang="en-US" sz="2400" dirty="0" smtClean="0">
                <a:latin typeface="Arial Narrow" panose="020B0606020202030204" pitchFamily="34" charset="0"/>
              </a:rPr>
              <a:t>Use sentence fragments in the title</a:t>
            </a:r>
          </a:p>
          <a:p>
            <a:r>
              <a:rPr lang="en-US" sz="2400" dirty="0" smtClean="0">
                <a:latin typeface="Arial Narrow" panose="020B0606020202030204" pitchFamily="34" charset="0"/>
              </a:rPr>
              <a:t>Introduce </a:t>
            </a:r>
            <a:r>
              <a:rPr lang="en-US" sz="2400" dirty="0">
                <a:latin typeface="Arial Narrow" panose="020B0606020202030204" pitchFamily="34" charset="0"/>
              </a:rPr>
              <a:t>one idea per slide</a:t>
            </a:r>
          </a:p>
          <a:p>
            <a:r>
              <a:rPr lang="en-US" sz="2400" dirty="0" smtClean="0">
                <a:latin typeface="Arial Narrow" panose="020B0606020202030204" pitchFamily="34" charset="0"/>
              </a:rPr>
              <a:t>Keep </a:t>
            </a:r>
            <a:r>
              <a:rPr lang="en-US" sz="2400" dirty="0">
                <a:latin typeface="Arial Narrow" panose="020B0606020202030204" pitchFamily="34" charset="0"/>
              </a:rPr>
              <a:t>the bullets short and do not crowd the slide </a:t>
            </a:r>
          </a:p>
          <a:p>
            <a:pPr lvl="1"/>
            <a:r>
              <a:rPr lang="en-US" sz="2000" dirty="0">
                <a:latin typeface="Arial Narrow" panose="020B0606020202030204" pitchFamily="34" charset="0"/>
              </a:rPr>
              <a:t>Larger topics should be split into multiple </a:t>
            </a:r>
            <a:r>
              <a:rPr lang="en-US" sz="2000" dirty="0" smtClean="0">
                <a:latin typeface="Arial Narrow" panose="020B0606020202030204" pitchFamily="34" charset="0"/>
              </a:rPr>
              <a:t>slides</a:t>
            </a:r>
          </a:p>
          <a:p>
            <a:pPr lvl="1"/>
            <a:r>
              <a:rPr lang="en-US" sz="2000" dirty="0" smtClean="0">
                <a:latin typeface="Arial Narrow" panose="020B0606020202030204" pitchFamily="34" charset="0"/>
              </a:rPr>
              <a:t>Lengthy bullets </a:t>
            </a:r>
            <a:r>
              <a:rPr lang="en-US" sz="2000" dirty="0">
                <a:latin typeface="Arial Narrow" panose="020B0606020202030204" pitchFamily="34" charset="0"/>
              </a:rPr>
              <a:t>are not the best way to communicate complicated ideas. Instead, use a sentence header + a strong visual to support your </a:t>
            </a:r>
            <a:r>
              <a:rPr lang="en-US" sz="2000" dirty="0" smtClean="0">
                <a:latin typeface="Arial Narrow" panose="020B0606020202030204" pitchFamily="34" charset="0"/>
              </a:rPr>
              <a:t>idea</a:t>
            </a:r>
            <a:endParaRPr lang="en-US" sz="2000" dirty="0">
              <a:latin typeface="Arial Narrow" panose="020B0606020202030204" pitchFamily="34" charset="0"/>
            </a:endParaRPr>
          </a:p>
          <a:p>
            <a:r>
              <a:rPr lang="en-US" sz="2400" dirty="0">
                <a:latin typeface="Arial Narrow" panose="020B0606020202030204" pitchFamily="34" charset="0"/>
              </a:rPr>
              <a:t>Provide </a:t>
            </a:r>
            <a:r>
              <a:rPr lang="en-US" sz="2400" dirty="0" smtClean="0">
                <a:latin typeface="Arial Narrow" panose="020B0606020202030204" pitchFamily="34" charset="0"/>
              </a:rPr>
              <a:t>graphics/charts/diagrams/animation/videos </a:t>
            </a:r>
            <a:r>
              <a:rPr lang="en-US" sz="2400" dirty="0">
                <a:latin typeface="Arial Narrow" panose="020B0606020202030204" pitchFamily="34" charset="0"/>
              </a:rPr>
              <a:t>to supplement and enhance your </a:t>
            </a:r>
            <a:r>
              <a:rPr lang="en-US" sz="2400" dirty="0" smtClean="0">
                <a:latin typeface="Arial Narrow" panose="020B0606020202030204" pitchFamily="34" charset="0"/>
              </a:rPr>
              <a:t>slide</a:t>
            </a:r>
            <a:endParaRPr lang="en-US" sz="2400" dirty="0">
              <a:latin typeface="Arial Narrow" panose="020B0606020202030204" pitchFamily="34" charset="0"/>
            </a:endParaRPr>
          </a:p>
        </p:txBody>
      </p:sp>
      <p:sp>
        <p:nvSpPr>
          <p:cNvPr id="7" name="Title 1"/>
          <p:cNvSpPr txBox="1">
            <a:spLocks/>
          </p:cNvSpPr>
          <p:nvPr/>
        </p:nvSpPr>
        <p:spPr>
          <a:xfrm>
            <a:off x="382953" y="374239"/>
            <a:ext cx="10864485" cy="568502"/>
          </a:xfrm>
          <a:prstGeom prst="rect">
            <a:avLst/>
          </a:prstGeom>
        </p:spPr>
        <p:txBody>
          <a:bodyPr/>
          <a:lstStyle>
            <a:lvl1pPr algn="ctr" rtl="0" eaLnBrk="1" fontAlgn="base" hangingPunct="1">
              <a:spcBef>
                <a:spcPct val="0"/>
              </a:spcBef>
              <a:spcAft>
                <a:spcPct val="0"/>
              </a:spcAft>
              <a:defRPr sz="3412" kern="1200">
                <a:solidFill>
                  <a:schemeClr val="tx1"/>
                </a:solidFill>
                <a:latin typeface="+mj-lt"/>
                <a:ea typeface="+mj-ea"/>
                <a:cs typeface="+mj-cs"/>
              </a:defRPr>
            </a:lvl1pPr>
            <a:lvl2pPr algn="ctr" rtl="0" eaLnBrk="1" fontAlgn="base" hangingPunct="1">
              <a:spcBef>
                <a:spcPct val="0"/>
              </a:spcBef>
              <a:spcAft>
                <a:spcPct val="0"/>
              </a:spcAft>
              <a:defRPr sz="4170">
                <a:solidFill>
                  <a:schemeClr val="tx1"/>
                </a:solidFill>
                <a:latin typeface="Calibri" pitchFamily="34" charset="0"/>
              </a:defRPr>
            </a:lvl2pPr>
            <a:lvl3pPr algn="ctr" rtl="0" eaLnBrk="1" fontAlgn="base" hangingPunct="1">
              <a:spcBef>
                <a:spcPct val="0"/>
              </a:spcBef>
              <a:spcAft>
                <a:spcPct val="0"/>
              </a:spcAft>
              <a:defRPr sz="4170">
                <a:solidFill>
                  <a:schemeClr val="tx1"/>
                </a:solidFill>
                <a:latin typeface="Calibri" pitchFamily="34" charset="0"/>
              </a:defRPr>
            </a:lvl3pPr>
            <a:lvl4pPr algn="ctr" rtl="0" eaLnBrk="1" fontAlgn="base" hangingPunct="1">
              <a:spcBef>
                <a:spcPct val="0"/>
              </a:spcBef>
              <a:spcAft>
                <a:spcPct val="0"/>
              </a:spcAft>
              <a:defRPr sz="4170">
                <a:solidFill>
                  <a:schemeClr val="tx1"/>
                </a:solidFill>
                <a:latin typeface="Calibri" pitchFamily="34" charset="0"/>
              </a:defRPr>
            </a:lvl4pPr>
            <a:lvl5pPr algn="ctr" rtl="0" eaLnBrk="1" fontAlgn="base" hangingPunct="1">
              <a:spcBef>
                <a:spcPct val="0"/>
              </a:spcBef>
              <a:spcAft>
                <a:spcPct val="0"/>
              </a:spcAft>
              <a:defRPr sz="4170">
                <a:solidFill>
                  <a:schemeClr val="tx1"/>
                </a:solidFill>
                <a:latin typeface="Calibri" pitchFamily="34" charset="0"/>
              </a:defRPr>
            </a:lvl5pPr>
            <a:lvl6pPr marL="433334" algn="ctr" rtl="0" eaLnBrk="1" fontAlgn="base" hangingPunct="1">
              <a:spcBef>
                <a:spcPct val="0"/>
              </a:spcBef>
              <a:spcAft>
                <a:spcPct val="0"/>
              </a:spcAft>
              <a:defRPr sz="4170">
                <a:solidFill>
                  <a:schemeClr val="tx1"/>
                </a:solidFill>
                <a:latin typeface="Calibri" pitchFamily="34" charset="0"/>
              </a:defRPr>
            </a:lvl6pPr>
            <a:lvl7pPr marL="866668" algn="ctr" rtl="0" eaLnBrk="1" fontAlgn="base" hangingPunct="1">
              <a:spcBef>
                <a:spcPct val="0"/>
              </a:spcBef>
              <a:spcAft>
                <a:spcPct val="0"/>
              </a:spcAft>
              <a:defRPr sz="4170">
                <a:solidFill>
                  <a:schemeClr val="tx1"/>
                </a:solidFill>
                <a:latin typeface="Calibri" pitchFamily="34" charset="0"/>
              </a:defRPr>
            </a:lvl7pPr>
            <a:lvl8pPr marL="1300002" algn="ctr" rtl="0" eaLnBrk="1" fontAlgn="base" hangingPunct="1">
              <a:spcBef>
                <a:spcPct val="0"/>
              </a:spcBef>
              <a:spcAft>
                <a:spcPct val="0"/>
              </a:spcAft>
              <a:defRPr sz="4170">
                <a:solidFill>
                  <a:schemeClr val="tx1"/>
                </a:solidFill>
                <a:latin typeface="Calibri" pitchFamily="34" charset="0"/>
              </a:defRPr>
            </a:lvl8pPr>
            <a:lvl9pPr marL="1733337" algn="ctr" rtl="0" eaLnBrk="1" fontAlgn="base" hangingPunct="1">
              <a:spcBef>
                <a:spcPct val="0"/>
              </a:spcBef>
              <a:spcAft>
                <a:spcPct val="0"/>
              </a:spcAft>
              <a:defRPr sz="4170">
                <a:solidFill>
                  <a:schemeClr val="tx1"/>
                </a:solidFill>
                <a:latin typeface="Calibri" pitchFamily="34" charset="0"/>
              </a:defRPr>
            </a:lvl9pPr>
          </a:lstStyle>
          <a:p>
            <a:pPr algn="l"/>
            <a:r>
              <a:rPr lang="en-US" sz="3200" b="1" dirty="0" smtClean="0">
                <a:latin typeface="Arial Narrow" panose="020B0606020202030204" pitchFamily="34" charset="0"/>
              </a:rPr>
              <a:t>Content slide </a:t>
            </a:r>
            <a:endParaRPr lang="en-US" sz="3200" b="1" dirty="0">
              <a:latin typeface="Arial Narrow" panose="020B0606020202030204" pitchFamily="34" charset="0"/>
            </a:endParaRPr>
          </a:p>
        </p:txBody>
      </p:sp>
      <p:sp>
        <p:nvSpPr>
          <p:cNvPr id="4" name="TextBox 3"/>
          <p:cNvSpPr txBox="1"/>
          <p:nvPr/>
        </p:nvSpPr>
        <p:spPr>
          <a:xfrm>
            <a:off x="-1" y="6935807"/>
            <a:ext cx="11247439" cy="3139321"/>
          </a:xfrm>
          <a:prstGeom prst="rect">
            <a:avLst/>
          </a:prstGeom>
          <a:solidFill>
            <a:schemeClr val="bg2"/>
          </a:solidFill>
          <a:ln>
            <a:noFill/>
          </a:ln>
        </p:spPr>
        <p:txBody>
          <a:bodyPr wrap="square" rtlCol="0">
            <a:spAutoFit/>
          </a:bodyPr>
          <a:lstStyle/>
          <a:p>
            <a:r>
              <a:rPr lang="en-US" b="1" dirty="0">
                <a:solidFill>
                  <a:srgbClr val="222A35"/>
                </a:solidFill>
                <a:latin typeface="Arial Narrow" panose="020B0606020202030204" pitchFamily="34" charset="0"/>
              </a:rPr>
              <a:t>NARRATION SCRIPT</a:t>
            </a:r>
          </a:p>
          <a:p>
            <a:r>
              <a:rPr lang="en-US" dirty="0">
                <a:latin typeface="Arial Narrow" panose="020B0606020202030204" pitchFamily="34" charset="0"/>
              </a:rPr>
              <a:t>Please enter your narration here</a:t>
            </a:r>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p:txBody>
      </p:sp>
      <p:sp>
        <p:nvSpPr>
          <p:cNvPr id="10" name="Rectangle 9">
            <a:extLst>
              <a:ext uri="{FF2B5EF4-FFF2-40B4-BE49-F238E27FC236}">
                <a16:creationId xmlns:a16="http://schemas.microsoft.com/office/drawing/2014/main" id="{E7EB5432-23A6-214E-8310-F65A8E818582}"/>
              </a:ext>
            </a:extLst>
          </p:cNvPr>
          <p:cNvSpPr/>
          <p:nvPr/>
        </p:nvSpPr>
        <p:spPr>
          <a:xfrm>
            <a:off x="-2905807" y="98311"/>
            <a:ext cx="2762485" cy="24972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a:r>
              <a:rPr lang="en-US" b="1" dirty="0">
                <a:solidFill>
                  <a:schemeClr val="tx1"/>
                </a:solidFill>
              </a:rPr>
              <a:t>NOTE: </a:t>
            </a:r>
            <a:r>
              <a:rPr lang="en-US" dirty="0">
                <a:solidFill>
                  <a:schemeClr val="tx1"/>
                </a:solidFill>
              </a:rPr>
              <a:t>This slide is not the final design that will be used when the course is produced. This is just a blank canvas for you to capture your content.</a:t>
            </a:r>
          </a:p>
        </p:txBody>
      </p:sp>
      <p:sp>
        <p:nvSpPr>
          <p:cNvPr id="12" name="Rectangle 11">
            <a:extLst>
              <a:ext uri="{FF2B5EF4-FFF2-40B4-BE49-F238E27FC236}">
                <a16:creationId xmlns:a16="http://schemas.microsoft.com/office/drawing/2014/main" id="{E7EB5432-23A6-214E-8310-F65A8E818582}"/>
              </a:ext>
            </a:extLst>
          </p:cNvPr>
          <p:cNvSpPr/>
          <p:nvPr/>
        </p:nvSpPr>
        <p:spPr>
          <a:xfrm>
            <a:off x="-2905808" y="2734784"/>
            <a:ext cx="2762485" cy="24972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NOTE: </a:t>
            </a:r>
            <a:r>
              <a:rPr lang="en-US" dirty="0" smtClean="0">
                <a:solidFill>
                  <a:schemeClr val="tx1"/>
                </a:solidFill>
              </a:rPr>
              <a:t>If you have design ideas on how to bring your content to life, please write them in this yellow post it.</a:t>
            </a:r>
            <a:endParaRPr lang="en-US" dirty="0">
              <a:solidFill>
                <a:schemeClr val="tx1"/>
              </a:solidFill>
            </a:endParaRPr>
          </a:p>
        </p:txBody>
      </p:sp>
      <p:sp>
        <p:nvSpPr>
          <p:cNvPr id="13" name="Rectangle 12">
            <a:extLst>
              <a:ext uri="{FF2B5EF4-FFF2-40B4-BE49-F238E27FC236}">
                <a16:creationId xmlns:a16="http://schemas.microsoft.com/office/drawing/2014/main" id="{E7EB5432-23A6-214E-8310-F65A8E818582}"/>
              </a:ext>
            </a:extLst>
          </p:cNvPr>
          <p:cNvSpPr/>
          <p:nvPr/>
        </p:nvSpPr>
        <p:spPr>
          <a:xfrm>
            <a:off x="-2905805" y="6886353"/>
            <a:ext cx="2762485" cy="24972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a:r>
              <a:rPr lang="en-US" b="1" dirty="0">
                <a:solidFill>
                  <a:schemeClr val="tx1"/>
                </a:solidFill>
              </a:rPr>
              <a:t>NOTE: </a:t>
            </a:r>
            <a:r>
              <a:rPr lang="en-US" dirty="0" smtClean="0">
                <a:solidFill>
                  <a:schemeClr val="tx1"/>
                </a:solidFill>
              </a:rPr>
              <a:t>In this narration script section, type the word-for-word script that will be read while this slide is displayed.</a:t>
            </a:r>
            <a:endParaRPr lang="en-US" dirty="0">
              <a:solidFill>
                <a:schemeClr val="tx1"/>
              </a:solidFill>
            </a:endParaRPr>
          </a:p>
        </p:txBody>
      </p:sp>
    </p:spTree>
    <p:custDataLst>
      <p:tags r:id="rId1"/>
    </p:custDataLst>
    <p:extLst>
      <p:ext uri="{BB962C8B-B14F-4D97-AF65-F5344CB8AC3E}">
        <p14:creationId xmlns:p14="http://schemas.microsoft.com/office/powerpoint/2010/main" val="460063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6597" y="1109754"/>
            <a:ext cx="10586203" cy="4603291"/>
          </a:xfrm>
          <a:prstGeom prst="rect">
            <a:avLst/>
          </a:prstGeom>
        </p:spPr>
        <p:txBody>
          <a:bodyPr/>
          <a:lstStyle/>
          <a:p>
            <a:r>
              <a:rPr lang="en-US" sz="2400" dirty="0">
                <a:latin typeface="Arial Narrow" panose="020B0606020202030204" pitchFamily="34" charset="0"/>
              </a:rPr>
              <a:t>Defines how vehicles exchange information with each other, including exchanged information and information flow topology among vehicles</a:t>
            </a:r>
          </a:p>
          <a:p>
            <a:r>
              <a:rPr lang="en-US" sz="2400" dirty="0">
                <a:latin typeface="Arial Narrow" panose="020B0606020202030204" pitchFamily="34" charset="0"/>
              </a:rPr>
              <a:t>Vehicular ad hoc networks (VANETs), on-board units (OBUs), road side units (RSUs)</a:t>
            </a:r>
          </a:p>
          <a:p>
            <a:r>
              <a:rPr lang="en-US" sz="2400" dirty="0">
                <a:latin typeface="Arial Narrow" panose="020B0606020202030204" pitchFamily="34" charset="0"/>
              </a:rPr>
              <a:t>VANETs (DSRC, Wi-Fi…) comprise of</a:t>
            </a:r>
          </a:p>
          <a:p>
            <a:pPr lvl="1"/>
            <a:r>
              <a:rPr lang="en-US" sz="2000" dirty="0">
                <a:latin typeface="Arial Narrow" panose="020B0606020202030204" pitchFamily="34" charset="0"/>
              </a:rPr>
              <a:t>Communication between vehicles, i.e. vehicle-to-vehicle  (V2V) communication</a:t>
            </a:r>
          </a:p>
          <a:p>
            <a:pPr lvl="1"/>
            <a:r>
              <a:rPr lang="en-US" sz="2000" dirty="0">
                <a:latin typeface="Arial Narrow" panose="020B0606020202030204" pitchFamily="34" charset="0"/>
              </a:rPr>
              <a:t>Communication between vehicles and RSUs, i.e. vehicle-to-infrastructure (</a:t>
            </a:r>
            <a:r>
              <a:rPr lang="en-US" sz="2000" dirty="0">
                <a:latin typeface="Arial Narrow" panose="020B0606020202030204" pitchFamily="34" charset="0"/>
                <a:sym typeface="Wingdings" panose="05000000000000000000" pitchFamily="2" charset="2"/>
              </a:rPr>
              <a:t>V2I) communication</a:t>
            </a:r>
            <a:endParaRPr lang="en-US" sz="2000" dirty="0">
              <a:latin typeface="Arial Narrow" panose="020B0606020202030204" pitchFamily="34" charset="0"/>
            </a:endParaRPr>
          </a:p>
        </p:txBody>
      </p:sp>
      <p:sp>
        <p:nvSpPr>
          <p:cNvPr id="10" name="Title 1"/>
          <p:cNvSpPr txBox="1">
            <a:spLocks/>
          </p:cNvSpPr>
          <p:nvPr/>
        </p:nvSpPr>
        <p:spPr>
          <a:xfrm>
            <a:off x="386597" y="427275"/>
            <a:ext cx="10860842" cy="635418"/>
          </a:xfrm>
          <a:prstGeom prst="rect">
            <a:avLst/>
          </a:prstGeom>
        </p:spPr>
        <p:txBody>
          <a:bodyPr/>
          <a:lstStyle>
            <a:lvl1pPr algn="ctr" rtl="0" eaLnBrk="1" fontAlgn="base" hangingPunct="1">
              <a:spcBef>
                <a:spcPct val="0"/>
              </a:spcBef>
              <a:spcAft>
                <a:spcPct val="0"/>
              </a:spcAft>
              <a:defRPr sz="3412" kern="1200">
                <a:solidFill>
                  <a:schemeClr val="tx1"/>
                </a:solidFill>
                <a:latin typeface="+mj-lt"/>
                <a:ea typeface="+mj-ea"/>
                <a:cs typeface="+mj-cs"/>
              </a:defRPr>
            </a:lvl1pPr>
            <a:lvl2pPr algn="ctr" rtl="0" eaLnBrk="1" fontAlgn="base" hangingPunct="1">
              <a:spcBef>
                <a:spcPct val="0"/>
              </a:spcBef>
              <a:spcAft>
                <a:spcPct val="0"/>
              </a:spcAft>
              <a:defRPr sz="4170">
                <a:solidFill>
                  <a:schemeClr val="tx1"/>
                </a:solidFill>
                <a:latin typeface="Calibri" pitchFamily="34" charset="0"/>
              </a:defRPr>
            </a:lvl2pPr>
            <a:lvl3pPr algn="ctr" rtl="0" eaLnBrk="1" fontAlgn="base" hangingPunct="1">
              <a:spcBef>
                <a:spcPct val="0"/>
              </a:spcBef>
              <a:spcAft>
                <a:spcPct val="0"/>
              </a:spcAft>
              <a:defRPr sz="4170">
                <a:solidFill>
                  <a:schemeClr val="tx1"/>
                </a:solidFill>
                <a:latin typeface="Calibri" pitchFamily="34" charset="0"/>
              </a:defRPr>
            </a:lvl3pPr>
            <a:lvl4pPr algn="ctr" rtl="0" eaLnBrk="1" fontAlgn="base" hangingPunct="1">
              <a:spcBef>
                <a:spcPct val="0"/>
              </a:spcBef>
              <a:spcAft>
                <a:spcPct val="0"/>
              </a:spcAft>
              <a:defRPr sz="4170">
                <a:solidFill>
                  <a:schemeClr val="tx1"/>
                </a:solidFill>
                <a:latin typeface="Calibri" pitchFamily="34" charset="0"/>
              </a:defRPr>
            </a:lvl4pPr>
            <a:lvl5pPr algn="ctr" rtl="0" eaLnBrk="1" fontAlgn="base" hangingPunct="1">
              <a:spcBef>
                <a:spcPct val="0"/>
              </a:spcBef>
              <a:spcAft>
                <a:spcPct val="0"/>
              </a:spcAft>
              <a:defRPr sz="4170">
                <a:solidFill>
                  <a:schemeClr val="tx1"/>
                </a:solidFill>
                <a:latin typeface="Calibri" pitchFamily="34" charset="0"/>
              </a:defRPr>
            </a:lvl5pPr>
            <a:lvl6pPr marL="433334" algn="ctr" rtl="0" eaLnBrk="1" fontAlgn="base" hangingPunct="1">
              <a:spcBef>
                <a:spcPct val="0"/>
              </a:spcBef>
              <a:spcAft>
                <a:spcPct val="0"/>
              </a:spcAft>
              <a:defRPr sz="4170">
                <a:solidFill>
                  <a:schemeClr val="tx1"/>
                </a:solidFill>
                <a:latin typeface="Calibri" pitchFamily="34" charset="0"/>
              </a:defRPr>
            </a:lvl6pPr>
            <a:lvl7pPr marL="866668" algn="ctr" rtl="0" eaLnBrk="1" fontAlgn="base" hangingPunct="1">
              <a:spcBef>
                <a:spcPct val="0"/>
              </a:spcBef>
              <a:spcAft>
                <a:spcPct val="0"/>
              </a:spcAft>
              <a:defRPr sz="4170">
                <a:solidFill>
                  <a:schemeClr val="tx1"/>
                </a:solidFill>
                <a:latin typeface="Calibri" pitchFamily="34" charset="0"/>
              </a:defRPr>
            </a:lvl7pPr>
            <a:lvl8pPr marL="1300002" algn="ctr" rtl="0" eaLnBrk="1" fontAlgn="base" hangingPunct="1">
              <a:spcBef>
                <a:spcPct val="0"/>
              </a:spcBef>
              <a:spcAft>
                <a:spcPct val="0"/>
              </a:spcAft>
              <a:defRPr sz="4170">
                <a:solidFill>
                  <a:schemeClr val="tx1"/>
                </a:solidFill>
                <a:latin typeface="Calibri" pitchFamily="34" charset="0"/>
              </a:defRPr>
            </a:lvl8pPr>
            <a:lvl9pPr marL="1733337" algn="ctr" rtl="0" eaLnBrk="1" fontAlgn="base" hangingPunct="1">
              <a:spcBef>
                <a:spcPct val="0"/>
              </a:spcBef>
              <a:spcAft>
                <a:spcPct val="0"/>
              </a:spcAft>
              <a:defRPr sz="4170">
                <a:solidFill>
                  <a:schemeClr val="tx1"/>
                </a:solidFill>
                <a:latin typeface="Calibri" pitchFamily="34" charset="0"/>
              </a:defRPr>
            </a:lvl9pPr>
          </a:lstStyle>
          <a:p>
            <a:pPr algn="l"/>
            <a:r>
              <a:rPr lang="en-US" sz="3200" b="1" dirty="0">
                <a:latin typeface="Arial Narrow" panose="020B0606020202030204" pitchFamily="34" charset="0"/>
              </a:rPr>
              <a:t>Communication Policy is Information Exchange Flow</a:t>
            </a:r>
          </a:p>
        </p:txBody>
      </p:sp>
      <p:grpSp>
        <p:nvGrpSpPr>
          <p:cNvPr id="11" name="Group 10"/>
          <p:cNvGrpSpPr/>
          <p:nvPr/>
        </p:nvGrpSpPr>
        <p:grpSpPr>
          <a:xfrm rot="20559282">
            <a:off x="1312034" y="4620899"/>
            <a:ext cx="8987885" cy="1459820"/>
            <a:chOff x="116077" y="7744402"/>
            <a:chExt cx="8911845" cy="1540275"/>
          </a:xfrm>
        </p:grpSpPr>
        <p:sp>
          <p:nvSpPr>
            <p:cNvPr id="12" name="TextBox 11"/>
            <p:cNvSpPr txBox="1"/>
            <p:nvPr/>
          </p:nvSpPr>
          <p:spPr>
            <a:xfrm>
              <a:off x="116077" y="8879429"/>
              <a:ext cx="8911845" cy="405248"/>
            </a:xfrm>
            <a:prstGeom prst="rect">
              <a:avLst/>
            </a:prstGeom>
            <a:noFill/>
          </p:spPr>
          <p:txBody>
            <a:bodyPr wrap="square" rtlCol="0">
              <a:spAutoFit/>
            </a:bodyPr>
            <a:lstStyle/>
            <a:p>
              <a:pPr algn="ctr"/>
              <a:r>
                <a:rPr lang="en-US" sz="1896" dirty="0">
                  <a:solidFill>
                    <a:srgbClr val="FF0000"/>
                  </a:solidFill>
                </a:rPr>
                <a:t>REMOVE THIS SLIDE FROM SUBMITTED MATERIALS</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0760" y="7744402"/>
              <a:ext cx="5320635" cy="1219048"/>
            </a:xfrm>
            <a:prstGeom prst="rect">
              <a:avLst/>
            </a:prstGeom>
          </p:spPr>
        </p:pic>
      </p:grpSp>
      <p:sp>
        <p:nvSpPr>
          <p:cNvPr id="14" name="TextBox 13"/>
          <p:cNvSpPr txBox="1"/>
          <p:nvPr/>
        </p:nvSpPr>
        <p:spPr>
          <a:xfrm>
            <a:off x="0" y="6923450"/>
            <a:ext cx="11182865" cy="3139321"/>
          </a:xfrm>
          <a:prstGeom prst="rect">
            <a:avLst/>
          </a:prstGeom>
          <a:solidFill>
            <a:schemeClr val="bg2"/>
          </a:solidFill>
          <a:ln>
            <a:noFill/>
          </a:ln>
        </p:spPr>
        <p:txBody>
          <a:bodyPr wrap="square" rtlCol="0">
            <a:spAutoFit/>
          </a:bodyPr>
          <a:lstStyle/>
          <a:p>
            <a:r>
              <a:rPr lang="en-US" b="1" dirty="0">
                <a:solidFill>
                  <a:srgbClr val="222A35"/>
                </a:solidFill>
                <a:latin typeface="Arial Narrow" panose="020B0606020202030204" pitchFamily="34" charset="0"/>
              </a:rPr>
              <a:t>NARRATION SCRIPT</a:t>
            </a:r>
          </a:p>
          <a:p>
            <a:r>
              <a:rPr lang="en-US" dirty="0">
                <a:latin typeface="Arial Narrow" panose="020B0606020202030204" pitchFamily="34" charset="0"/>
              </a:rPr>
              <a:t>The communication policy and information exchange flow defines how vehicles exchange information with each other, including exchanged information as well as the information flow topology among vehicles. To enable CACC, we need vehicular ad hoc networks, or VANETs, the on-board units, or OBUs, mounted on the vehicles, and the road side units, or RSUs, installed on the road infrastructure. VANETs can be based on the dedicated short range communications, or DSRC, Wi-Fi such as IEEE 802.11p, or other types of networks. They comprise of the communication between vehicles, or vehicle-to-vehicle communication, and the communication between vehicles and RSUs, or vehicle-to-infrastructure communication. Note that RSUs and vehicle-to-infrastructure communication are not used in CACC.</a:t>
            </a:r>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p:txBody>
      </p:sp>
      <p:sp>
        <p:nvSpPr>
          <p:cNvPr id="8" name="Rectangle 7">
            <a:extLst>
              <a:ext uri="{FF2B5EF4-FFF2-40B4-BE49-F238E27FC236}">
                <a16:creationId xmlns:a16="http://schemas.microsoft.com/office/drawing/2014/main" id="{E7EB5432-23A6-214E-8310-F65A8E818582}"/>
              </a:ext>
            </a:extLst>
          </p:cNvPr>
          <p:cNvSpPr/>
          <p:nvPr/>
        </p:nvSpPr>
        <p:spPr>
          <a:xfrm>
            <a:off x="-2905805" y="0"/>
            <a:ext cx="2762485" cy="24972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a:r>
              <a:rPr lang="en-US" b="1" dirty="0">
                <a:solidFill>
                  <a:schemeClr val="tx1"/>
                </a:solidFill>
              </a:rPr>
              <a:t>NOTE: </a:t>
            </a:r>
            <a:r>
              <a:rPr lang="en-US" dirty="0">
                <a:solidFill>
                  <a:schemeClr val="tx1"/>
                </a:solidFill>
              </a:rPr>
              <a:t>After you have modeled your </a:t>
            </a:r>
            <a:r>
              <a:rPr lang="en-US" dirty="0" smtClean="0">
                <a:solidFill>
                  <a:schemeClr val="tx1"/>
                </a:solidFill>
              </a:rPr>
              <a:t>Content </a:t>
            </a:r>
            <a:r>
              <a:rPr lang="en-US" dirty="0">
                <a:solidFill>
                  <a:schemeClr val="tx1"/>
                </a:solidFill>
              </a:rPr>
              <a:t>slide after this one, you can delete this slide.</a:t>
            </a:r>
          </a:p>
        </p:txBody>
      </p:sp>
    </p:spTree>
    <p:custDataLst>
      <p:tags r:id="rId1"/>
    </p:custDataLst>
    <p:extLst>
      <p:ext uri="{BB962C8B-B14F-4D97-AF65-F5344CB8AC3E}">
        <p14:creationId xmlns:p14="http://schemas.microsoft.com/office/powerpoint/2010/main" val="2342548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67323" y="1105657"/>
            <a:ext cx="10597662" cy="4591757"/>
          </a:xfrm>
          <a:prstGeom prst="rect">
            <a:avLst/>
          </a:prstGeom>
        </p:spPr>
        <p:txBody>
          <a:bodyPr/>
          <a:lstStyle/>
          <a:p>
            <a:r>
              <a:rPr lang="en-US" sz="2400" dirty="0">
                <a:latin typeface="Arial Narrow" panose="020B0606020202030204" pitchFamily="34" charset="0"/>
              </a:rPr>
              <a:t>Draw or provide a chart, graph or diagram to illustrate your data or </a:t>
            </a:r>
            <a:r>
              <a:rPr lang="en-US" sz="2400" dirty="0" smtClean="0">
                <a:latin typeface="Arial Narrow" panose="020B0606020202030204" pitchFamily="34" charset="0"/>
              </a:rPr>
              <a:t>point</a:t>
            </a:r>
          </a:p>
          <a:p>
            <a:pPr lvl="1"/>
            <a:r>
              <a:rPr lang="en-US" sz="2021" dirty="0" smtClean="0">
                <a:latin typeface="Arial Narrow" panose="020B0606020202030204" pitchFamily="34" charset="0"/>
              </a:rPr>
              <a:t>IEEE has the ability to have charts, graphs or diagrams professional re-drawn</a:t>
            </a:r>
            <a:endParaRPr lang="en-US" sz="2021" dirty="0">
              <a:latin typeface="Arial Narrow" panose="020B0606020202030204" pitchFamily="34" charset="0"/>
            </a:endParaRPr>
          </a:p>
          <a:p>
            <a:r>
              <a:rPr lang="en-US" sz="2400" dirty="0">
                <a:latin typeface="Arial Narrow" panose="020B0606020202030204" pitchFamily="34" charset="0"/>
              </a:rPr>
              <a:t>Narration should fully explain the chart/graph/diagram so that </a:t>
            </a:r>
            <a:r>
              <a:rPr lang="en-US" sz="2400" dirty="0" smtClean="0">
                <a:latin typeface="Arial Narrow" panose="020B0606020202030204" pitchFamily="34" charset="0"/>
              </a:rPr>
              <a:t>the audio captures the key points from </a:t>
            </a:r>
            <a:r>
              <a:rPr lang="en-US" sz="2400" dirty="0">
                <a:latin typeface="Arial Narrow" panose="020B0606020202030204" pitchFamily="34" charset="0"/>
              </a:rPr>
              <a:t>the image </a:t>
            </a:r>
          </a:p>
          <a:p>
            <a:r>
              <a:rPr lang="en-US" sz="2400" dirty="0">
                <a:latin typeface="Arial Narrow" panose="020B0606020202030204" pitchFamily="34" charset="0"/>
              </a:rPr>
              <a:t>When using graphics/charts/diagrams/animation/videos that you did </a:t>
            </a:r>
            <a:r>
              <a:rPr lang="en-US" sz="2400" dirty="0" smtClean="0">
                <a:latin typeface="Arial Narrow" panose="020B0606020202030204" pitchFamily="34" charset="0"/>
              </a:rPr>
              <a:t>not </a:t>
            </a:r>
            <a:r>
              <a:rPr lang="en-US" sz="2400" dirty="0">
                <a:latin typeface="Arial Narrow" panose="020B0606020202030204" pitchFamily="34" charset="0"/>
              </a:rPr>
              <a:t>create, </a:t>
            </a:r>
            <a:r>
              <a:rPr lang="en-US" sz="2400" u="sng" dirty="0">
                <a:latin typeface="Arial Narrow" panose="020B0606020202030204" pitchFamily="34" charset="0"/>
              </a:rPr>
              <a:t>you must</a:t>
            </a:r>
            <a:r>
              <a:rPr lang="en-US" sz="2400" dirty="0">
                <a:latin typeface="Arial Narrow" panose="020B0606020202030204" pitchFamily="34" charset="0"/>
              </a:rPr>
              <a:t> obtain permission from the author in order for us to use it</a:t>
            </a:r>
          </a:p>
          <a:p>
            <a:pPr lvl="1"/>
            <a:r>
              <a:rPr lang="en-US" sz="2000" dirty="0">
                <a:latin typeface="Arial Narrow" panose="020B0606020202030204" pitchFamily="34" charset="0"/>
              </a:rPr>
              <a:t>Please provide permission in writing</a:t>
            </a:r>
          </a:p>
        </p:txBody>
      </p:sp>
      <p:sp>
        <p:nvSpPr>
          <p:cNvPr id="8" name="TextBox 7"/>
          <p:cNvSpPr txBox="1"/>
          <p:nvPr/>
        </p:nvSpPr>
        <p:spPr>
          <a:xfrm>
            <a:off x="-1" y="6897707"/>
            <a:ext cx="11247439" cy="3139321"/>
          </a:xfrm>
          <a:prstGeom prst="rect">
            <a:avLst/>
          </a:prstGeom>
          <a:solidFill>
            <a:schemeClr val="bg2"/>
          </a:solidFill>
          <a:ln>
            <a:noFill/>
          </a:ln>
        </p:spPr>
        <p:txBody>
          <a:bodyPr wrap="square" rtlCol="0">
            <a:spAutoFit/>
          </a:bodyPr>
          <a:lstStyle/>
          <a:p>
            <a:r>
              <a:rPr lang="en-US" b="1" dirty="0">
                <a:solidFill>
                  <a:srgbClr val="222A35"/>
                </a:solidFill>
                <a:latin typeface="Arial Narrow" panose="020B0606020202030204" pitchFamily="34" charset="0"/>
              </a:rPr>
              <a:t>NARRATION SCRIPT</a:t>
            </a:r>
          </a:p>
          <a:p>
            <a:r>
              <a:rPr lang="en-US" dirty="0">
                <a:latin typeface="Arial Narrow" panose="020B0606020202030204" pitchFamily="34" charset="0"/>
              </a:rPr>
              <a:t>Type the narration or script that should be read while this slide is displayed </a:t>
            </a:r>
          </a:p>
          <a:p>
            <a:endParaRPr lang="en-US" dirty="0">
              <a:latin typeface="Arial Narrow" panose="020B0606020202030204" pitchFamily="34" charset="0"/>
            </a:endParaRPr>
          </a:p>
          <a:p>
            <a:endParaRPr lang="en-US" dirty="0">
              <a:latin typeface="Arial Narrow" panose="020B0606020202030204" pitchFamily="34" charset="0"/>
            </a:endParaRPr>
          </a:p>
          <a:p>
            <a:endParaRPr lang="en-US" dirty="0">
              <a:latin typeface="Arial Narrow" panose="020B0606020202030204" pitchFamily="34" charset="0"/>
            </a:endParaRPr>
          </a:p>
          <a:p>
            <a:endParaRPr lang="en-US" dirty="0">
              <a:latin typeface="Arial Narrow" panose="020B0606020202030204" pitchFamily="34" charset="0"/>
            </a:endParaRPr>
          </a:p>
          <a:p>
            <a:endParaRPr lang="en-US" dirty="0">
              <a:latin typeface="Arial Narrow" panose="020B0606020202030204" pitchFamily="34" charset="0"/>
            </a:endParaRPr>
          </a:p>
          <a:p>
            <a:endParaRPr lang="en-US" dirty="0">
              <a:latin typeface="Arial Narrow" panose="020B0606020202030204" pitchFamily="34" charset="0"/>
            </a:endParaRPr>
          </a:p>
          <a:p>
            <a:endParaRPr lang="en-US" dirty="0">
              <a:latin typeface="Arial Narrow" panose="020B0606020202030204" pitchFamily="34" charset="0"/>
            </a:endParaRPr>
          </a:p>
          <a:p>
            <a:endParaRPr lang="en-US" dirty="0">
              <a:latin typeface="Arial Narrow" panose="020B0606020202030204" pitchFamily="34" charset="0"/>
            </a:endParaRPr>
          </a:p>
          <a:p>
            <a:endParaRPr lang="en-US" b="1" dirty="0">
              <a:solidFill>
                <a:srgbClr val="222A35"/>
              </a:solidFill>
              <a:latin typeface="Arial Narrow" panose="020B0606020202030204" pitchFamily="34" charset="0"/>
            </a:endParaRPr>
          </a:p>
        </p:txBody>
      </p:sp>
      <p:sp>
        <p:nvSpPr>
          <p:cNvPr id="5" name="Title 1"/>
          <p:cNvSpPr txBox="1">
            <a:spLocks/>
          </p:cNvSpPr>
          <p:nvPr/>
        </p:nvSpPr>
        <p:spPr>
          <a:xfrm>
            <a:off x="367323" y="422932"/>
            <a:ext cx="10880115" cy="568502"/>
          </a:xfrm>
          <a:prstGeom prst="rect">
            <a:avLst/>
          </a:prstGeom>
        </p:spPr>
        <p:txBody>
          <a:bodyPr/>
          <a:lstStyle>
            <a:lvl1pPr algn="ctr" rtl="0" eaLnBrk="1" fontAlgn="base" hangingPunct="1">
              <a:spcBef>
                <a:spcPct val="0"/>
              </a:spcBef>
              <a:spcAft>
                <a:spcPct val="0"/>
              </a:spcAft>
              <a:defRPr sz="3412" kern="1200">
                <a:solidFill>
                  <a:schemeClr val="tx1"/>
                </a:solidFill>
                <a:latin typeface="+mj-lt"/>
                <a:ea typeface="+mj-ea"/>
                <a:cs typeface="+mj-cs"/>
              </a:defRPr>
            </a:lvl1pPr>
            <a:lvl2pPr algn="ctr" rtl="0" eaLnBrk="1" fontAlgn="base" hangingPunct="1">
              <a:spcBef>
                <a:spcPct val="0"/>
              </a:spcBef>
              <a:spcAft>
                <a:spcPct val="0"/>
              </a:spcAft>
              <a:defRPr sz="4170">
                <a:solidFill>
                  <a:schemeClr val="tx1"/>
                </a:solidFill>
                <a:latin typeface="Calibri" pitchFamily="34" charset="0"/>
              </a:defRPr>
            </a:lvl2pPr>
            <a:lvl3pPr algn="ctr" rtl="0" eaLnBrk="1" fontAlgn="base" hangingPunct="1">
              <a:spcBef>
                <a:spcPct val="0"/>
              </a:spcBef>
              <a:spcAft>
                <a:spcPct val="0"/>
              </a:spcAft>
              <a:defRPr sz="4170">
                <a:solidFill>
                  <a:schemeClr val="tx1"/>
                </a:solidFill>
                <a:latin typeface="Calibri" pitchFamily="34" charset="0"/>
              </a:defRPr>
            </a:lvl3pPr>
            <a:lvl4pPr algn="ctr" rtl="0" eaLnBrk="1" fontAlgn="base" hangingPunct="1">
              <a:spcBef>
                <a:spcPct val="0"/>
              </a:spcBef>
              <a:spcAft>
                <a:spcPct val="0"/>
              </a:spcAft>
              <a:defRPr sz="4170">
                <a:solidFill>
                  <a:schemeClr val="tx1"/>
                </a:solidFill>
                <a:latin typeface="Calibri" pitchFamily="34" charset="0"/>
              </a:defRPr>
            </a:lvl4pPr>
            <a:lvl5pPr algn="ctr" rtl="0" eaLnBrk="1" fontAlgn="base" hangingPunct="1">
              <a:spcBef>
                <a:spcPct val="0"/>
              </a:spcBef>
              <a:spcAft>
                <a:spcPct val="0"/>
              </a:spcAft>
              <a:defRPr sz="4170">
                <a:solidFill>
                  <a:schemeClr val="tx1"/>
                </a:solidFill>
                <a:latin typeface="Calibri" pitchFamily="34" charset="0"/>
              </a:defRPr>
            </a:lvl5pPr>
            <a:lvl6pPr marL="433334" algn="ctr" rtl="0" eaLnBrk="1" fontAlgn="base" hangingPunct="1">
              <a:spcBef>
                <a:spcPct val="0"/>
              </a:spcBef>
              <a:spcAft>
                <a:spcPct val="0"/>
              </a:spcAft>
              <a:defRPr sz="4170">
                <a:solidFill>
                  <a:schemeClr val="tx1"/>
                </a:solidFill>
                <a:latin typeface="Calibri" pitchFamily="34" charset="0"/>
              </a:defRPr>
            </a:lvl6pPr>
            <a:lvl7pPr marL="866668" algn="ctr" rtl="0" eaLnBrk="1" fontAlgn="base" hangingPunct="1">
              <a:spcBef>
                <a:spcPct val="0"/>
              </a:spcBef>
              <a:spcAft>
                <a:spcPct val="0"/>
              </a:spcAft>
              <a:defRPr sz="4170">
                <a:solidFill>
                  <a:schemeClr val="tx1"/>
                </a:solidFill>
                <a:latin typeface="Calibri" pitchFamily="34" charset="0"/>
              </a:defRPr>
            </a:lvl7pPr>
            <a:lvl8pPr marL="1300002" algn="ctr" rtl="0" eaLnBrk="1" fontAlgn="base" hangingPunct="1">
              <a:spcBef>
                <a:spcPct val="0"/>
              </a:spcBef>
              <a:spcAft>
                <a:spcPct val="0"/>
              </a:spcAft>
              <a:defRPr sz="4170">
                <a:solidFill>
                  <a:schemeClr val="tx1"/>
                </a:solidFill>
                <a:latin typeface="Calibri" pitchFamily="34" charset="0"/>
              </a:defRPr>
            </a:lvl8pPr>
            <a:lvl9pPr marL="1733337" algn="ctr" rtl="0" eaLnBrk="1" fontAlgn="base" hangingPunct="1">
              <a:spcBef>
                <a:spcPct val="0"/>
              </a:spcBef>
              <a:spcAft>
                <a:spcPct val="0"/>
              </a:spcAft>
              <a:defRPr sz="4170">
                <a:solidFill>
                  <a:schemeClr val="tx1"/>
                </a:solidFill>
                <a:latin typeface="Calibri" pitchFamily="34" charset="0"/>
              </a:defRPr>
            </a:lvl9pPr>
          </a:lstStyle>
          <a:p>
            <a:pPr algn="l"/>
            <a:r>
              <a:rPr lang="en-US" sz="3200" b="1" dirty="0">
                <a:latin typeface="Arial Narrow" panose="020B0606020202030204" pitchFamily="34" charset="0"/>
              </a:rPr>
              <a:t>Charts/Graphs/Diagrams</a:t>
            </a:r>
          </a:p>
        </p:txBody>
      </p:sp>
      <p:sp>
        <p:nvSpPr>
          <p:cNvPr id="6" name="Rectangle 5">
            <a:extLst>
              <a:ext uri="{FF2B5EF4-FFF2-40B4-BE49-F238E27FC236}">
                <a16:creationId xmlns:a16="http://schemas.microsoft.com/office/drawing/2014/main" id="{E7EB5432-23A6-214E-8310-F65A8E818582}"/>
              </a:ext>
            </a:extLst>
          </p:cNvPr>
          <p:cNvSpPr/>
          <p:nvPr/>
        </p:nvSpPr>
        <p:spPr>
          <a:xfrm>
            <a:off x="-2905805" y="0"/>
            <a:ext cx="2762485" cy="24972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a:r>
              <a:rPr lang="en-US" b="1" dirty="0">
                <a:solidFill>
                  <a:schemeClr val="tx1"/>
                </a:solidFill>
              </a:rPr>
              <a:t>NOTE: </a:t>
            </a:r>
            <a:r>
              <a:rPr lang="en-US" dirty="0">
                <a:solidFill>
                  <a:schemeClr val="tx1"/>
                </a:solidFill>
              </a:rPr>
              <a:t>This slide is not the final design that will be used when the course is produced. This is just a blank canvas for you to capture your content.</a:t>
            </a:r>
          </a:p>
        </p:txBody>
      </p:sp>
      <p:sp>
        <p:nvSpPr>
          <p:cNvPr id="7" name="Rectangle 6">
            <a:extLst>
              <a:ext uri="{FF2B5EF4-FFF2-40B4-BE49-F238E27FC236}">
                <a16:creationId xmlns:a16="http://schemas.microsoft.com/office/drawing/2014/main" id="{E7EB5432-23A6-214E-8310-F65A8E818582}"/>
              </a:ext>
            </a:extLst>
          </p:cNvPr>
          <p:cNvSpPr/>
          <p:nvPr/>
        </p:nvSpPr>
        <p:spPr>
          <a:xfrm>
            <a:off x="-2905805" y="6886353"/>
            <a:ext cx="2762485" cy="24972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a:r>
              <a:rPr lang="en-US" b="1" dirty="0">
                <a:solidFill>
                  <a:schemeClr val="tx1"/>
                </a:solidFill>
              </a:rPr>
              <a:t>NOTE: </a:t>
            </a:r>
            <a:r>
              <a:rPr lang="en-US" dirty="0" smtClean="0">
                <a:solidFill>
                  <a:schemeClr val="tx1"/>
                </a:solidFill>
              </a:rPr>
              <a:t>In this narration script section, type the word-for-word script that will be read while this slide is displayed.</a:t>
            </a:r>
            <a:endParaRPr lang="en-US" dirty="0">
              <a:solidFill>
                <a:schemeClr val="tx1"/>
              </a:solidFill>
            </a:endParaRPr>
          </a:p>
        </p:txBody>
      </p:sp>
    </p:spTree>
    <p:custDataLst>
      <p:tags r:id="rId1"/>
    </p:custDataLst>
    <p:extLst>
      <p:ext uri="{BB962C8B-B14F-4D97-AF65-F5344CB8AC3E}">
        <p14:creationId xmlns:p14="http://schemas.microsoft.com/office/powerpoint/2010/main" val="3394321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lum bright="-20000" contrast="40000"/>
          </a:blip>
          <a:srcRect l="1855" r="1855"/>
          <a:stretch/>
        </p:blipFill>
        <p:spPr>
          <a:xfrm>
            <a:off x="834004" y="794843"/>
            <a:ext cx="9579428" cy="4601023"/>
          </a:xfrm>
          <a:prstGeom prst="rect">
            <a:avLst/>
          </a:prstGeom>
        </p:spPr>
      </p:pic>
      <p:sp>
        <p:nvSpPr>
          <p:cNvPr id="7" name="Title 1"/>
          <p:cNvSpPr txBox="1">
            <a:spLocks/>
          </p:cNvSpPr>
          <p:nvPr/>
        </p:nvSpPr>
        <p:spPr>
          <a:xfrm>
            <a:off x="375138" y="420861"/>
            <a:ext cx="10876444" cy="631885"/>
          </a:xfrm>
          <a:prstGeom prst="rect">
            <a:avLst/>
          </a:prstGeom>
        </p:spPr>
        <p:txBody>
          <a:bodyPr/>
          <a:lstStyle>
            <a:lvl1pPr algn="ctr" rtl="0" eaLnBrk="1" fontAlgn="base" hangingPunct="1">
              <a:spcBef>
                <a:spcPct val="0"/>
              </a:spcBef>
              <a:spcAft>
                <a:spcPct val="0"/>
              </a:spcAft>
              <a:defRPr sz="3412" kern="1200">
                <a:solidFill>
                  <a:schemeClr val="tx1"/>
                </a:solidFill>
                <a:latin typeface="+mj-lt"/>
                <a:ea typeface="+mj-ea"/>
                <a:cs typeface="+mj-cs"/>
              </a:defRPr>
            </a:lvl1pPr>
            <a:lvl2pPr algn="ctr" rtl="0" eaLnBrk="1" fontAlgn="base" hangingPunct="1">
              <a:spcBef>
                <a:spcPct val="0"/>
              </a:spcBef>
              <a:spcAft>
                <a:spcPct val="0"/>
              </a:spcAft>
              <a:defRPr sz="4170">
                <a:solidFill>
                  <a:schemeClr val="tx1"/>
                </a:solidFill>
                <a:latin typeface="Calibri" pitchFamily="34" charset="0"/>
              </a:defRPr>
            </a:lvl2pPr>
            <a:lvl3pPr algn="ctr" rtl="0" eaLnBrk="1" fontAlgn="base" hangingPunct="1">
              <a:spcBef>
                <a:spcPct val="0"/>
              </a:spcBef>
              <a:spcAft>
                <a:spcPct val="0"/>
              </a:spcAft>
              <a:defRPr sz="4170">
                <a:solidFill>
                  <a:schemeClr val="tx1"/>
                </a:solidFill>
                <a:latin typeface="Calibri" pitchFamily="34" charset="0"/>
              </a:defRPr>
            </a:lvl3pPr>
            <a:lvl4pPr algn="ctr" rtl="0" eaLnBrk="1" fontAlgn="base" hangingPunct="1">
              <a:spcBef>
                <a:spcPct val="0"/>
              </a:spcBef>
              <a:spcAft>
                <a:spcPct val="0"/>
              </a:spcAft>
              <a:defRPr sz="4170">
                <a:solidFill>
                  <a:schemeClr val="tx1"/>
                </a:solidFill>
                <a:latin typeface="Calibri" pitchFamily="34" charset="0"/>
              </a:defRPr>
            </a:lvl4pPr>
            <a:lvl5pPr algn="ctr" rtl="0" eaLnBrk="1" fontAlgn="base" hangingPunct="1">
              <a:spcBef>
                <a:spcPct val="0"/>
              </a:spcBef>
              <a:spcAft>
                <a:spcPct val="0"/>
              </a:spcAft>
              <a:defRPr sz="4170">
                <a:solidFill>
                  <a:schemeClr val="tx1"/>
                </a:solidFill>
                <a:latin typeface="Calibri" pitchFamily="34" charset="0"/>
              </a:defRPr>
            </a:lvl5pPr>
            <a:lvl6pPr marL="433334" algn="ctr" rtl="0" eaLnBrk="1" fontAlgn="base" hangingPunct="1">
              <a:spcBef>
                <a:spcPct val="0"/>
              </a:spcBef>
              <a:spcAft>
                <a:spcPct val="0"/>
              </a:spcAft>
              <a:defRPr sz="4170">
                <a:solidFill>
                  <a:schemeClr val="tx1"/>
                </a:solidFill>
                <a:latin typeface="Calibri" pitchFamily="34" charset="0"/>
              </a:defRPr>
            </a:lvl6pPr>
            <a:lvl7pPr marL="866668" algn="ctr" rtl="0" eaLnBrk="1" fontAlgn="base" hangingPunct="1">
              <a:spcBef>
                <a:spcPct val="0"/>
              </a:spcBef>
              <a:spcAft>
                <a:spcPct val="0"/>
              </a:spcAft>
              <a:defRPr sz="4170">
                <a:solidFill>
                  <a:schemeClr val="tx1"/>
                </a:solidFill>
                <a:latin typeface="Calibri" pitchFamily="34" charset="0"/>
              </a:defRPr>
            </a:lvl7pPr>
            <a:lvl8pPr marL="1300002" algn="ctr" rtl="0" eaLnBrk="1" fontAlgn="base" hangingPunct="1">
              <a:spcBef>
                <a:spcPct val="0"/>
              </a:spcBef>
              <a:spcAft>
                <a:spcPct val="0"/>
              </a:spcAft>
              <a:defRPr sz="4170">
                <a:solidFill>
                  <a:schemeClr val="tx1"/>
                </a:solidFill>
                <a:latin typeface="Calibri" pitchFamily="34" charset="0"/>
              </a:defRPr>
            </a:lvl8pPr>
            <a:lvl9pPr marL="1733337" algn="ctr" rtl="0" eaLnBrk="1" fontAlgn="base" hangingPunct="1">
              <a:spcBef>
                <a:spcPct val="0"/>
              </a:spcBef>
              <a:spcAft>
                <a:spcPct val="0"/>
              </a:spcAft>
              <a:defRPr sz="4170">
                <a:solidFill>
                  <a:schemeClr val="tx1"/>
                </a:solidFill>
                <a:latin typeface="Calibri" pitchFamily="34" charset="0"/>
              </a:defRPr>
            </a:lvl9pPr>
          </a:lstStyle>
          <a:p>
            <a:pPr algn="l"/>
            <a:r>
              <a:rPr lang="en-US" sz="3200" b="1" dirty="0">
                <a:latin typeface="Arial Narrow" panose="020B0606020202030204" pitchFamily="34" charset="0"/>
              </a:rPr>
              <a:t>Major Components in CACC Systems</a:t>
            </a:r>
          </a:p>
        </p:txBody>
      </p:sp>
      <p:sp>
        <p:nvSpPr>
          <p:cNvPr id="11" name="TextBox 10"/>
          <p:cNvSpPr txBox="1"/>
          <p:nvPr/>
        </p:nvSpPr>
        <p:spPr>
          <a:xfrm>
            <a:off x="-1" y="6897707"/>
            <a:ext cx="11247439" cy="3139321"/>
          </a:xfrm>
          <a:prstGeom prst="rect">
            <a:avLst/>
          </a:prstGeom>
          <a:solidFill>
            <a:schemeClr val="bg2"/>
          </a:solidFill>
          <a:ln>
            <a:noFill/>
          </a:ln>
        </p:spPr>
        <p:txBody>
          <a:bodyPr wrap="square" rtlCol="0">
            <a:spAutoFit/>
          </a:bodyPr>
          <a:lstStyle/>
          <a:p>
            <a:r>
              <a:rPr lang="en-US" b="1" dirty="0">
                <a:solidFill>
                  <a:srgbClr val="222A35"/>
                </a:solidFill>
                <a:latin typeface="Arial Narrow" panose="020B0606020202030204" pitchFamily="34" charset="0"/>
              </a:rPr>
              <a:t>NARRATION SCRIPT</a:t>
            </a:r>
          </a:p>
          <a:p>
            <a:r>
              <a:rPr lang="en-US" dirty="0">
                <a:latin typeface="Arial Narrow" panose="020B0606020202030204" pitchFamily="34" charset="0"/>
              </a:rPr>
              <a:t>Let’s review the major components in CACC systems. First of all, the communication topology and exchanged information through the communication link will directly affect the control design and hence stability and performance of a platoon. Secondly, the inter-vehicle spacing policy will determine the formation of the entire platoon. Thirdly, the dynamic model adopted for each individual vehicle is also directly related to the design of the CACC systems. Fourthly, various decentralized vehicle longitudinal controls can be developed based on local communication, desired inter-vehicle spacing and the vehicle model. Last but not the least, different stability criteria can be applied to analyze the CACC system property and performance. </a:t>
            </a:r>
          </a:p>
          <a:p>
            <a:endParaRPr lang="en-US" dirty="0">
              <a:latin typeface="Arial Narrow" panose="020B0606020202030204" pitchFamily="34" charset="0"/>
            </a:endParaRPr>
          </a:p>
          <a:p>
            <a:endParaRPr lang="en-US" dirty="0">
              <a:latin typeface="Arial Narrow" panose="020B0606020202030204" pitchFamily="34" charset="0"/>
            </a:endParaRPr>
          </a:p>
          <a:p>
            <a:endParaRPr lang="en-US" dirty="0">
              <a:latin typeface="Arial Narrow" panose="020B0606020202030204" pitchFamily="34" charset="0"/>
            </a:endParaRPr>
          </a:p>
          <a:p>
            <a:endParaRPr lang="en-US" dirty="0">
              <a:latin typeface="Arial Narrow" panose="020B0606020202030204" pitchFamily="34" charset="0"/>
            </a:endParaRPr>
          </a:p>
        </p:txBody>
      </p:sp>
      <p:grpSp>
        <p:nvGrpSpPr>
          <p:cNvPr id="12" name="Group 11"/>
          <p:cNvGrpSpPr/>
          <p:nvPr/>
        </p:nvGrpSpPr>
        <p:grpSpPr>
          <a:xfrm rot="20559282">
            <a:off x="1312034" y="4620899"/>
            <a:ext cx="8987885" cy="1459820"/>
            <a:chOff x="116077" y="7744402"/>
            <a:chExt cx="8911845" cy="1540275"/>
          </a:xfrm>
        </p:grpSpPr>
        <p:sp>
          <p:nvSpPr>
            <p:cNvPr id="13" name="TextBox 12"/>
            <p:cNvSpPr txBox="1"/>
            <p:nvPr/>
          </p:nvSpPr>
          <p:spPr>
            <a:xfrm>
              <a:off x="116077" y="8879429"/>
              <a:ext cx="8911845" cy="405248"/>
            </a:xfrm>
            <a:prstGeom prst="rect">
              <a:avLst/>
            </a:prstGeom>
            <a:noFill/>
          </p:spPr>
          <p:txBody>
            <a:bodyPr wrap="square" rtlCol="0">
              <a:spAutoFit/>
            </a:bodyPr>
            <a:lstStyle/>
            <a:p>
              <a:pPr algn="ctr"/>
              <a:r>
                <a:rPr lang="en-US" sz="1896" dirty="0">
                  <a:solidFill>
                    <a:srgbClr val="FF0000"/>
                  </a:solidFill>
                </a:rPr>
                <a:t>REMOVE THIS SLIDE FROM SUBMITTED MATERIALS</a:t>
              </a: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0760" y="7744402"/>
              <a:ext cx="5320635" cy="1219048"/>
            </a:xfrm>
            <a:prstGeom prst="rect">
              <a:avLst/>
            </a:prstGeom>
          </p:spPr>
        </p:pic>
      </p:grpSp>
      <p:sp>
        <p:nvSpPr>
          <p:cNvPr id="8" name="Rectangle 7">
            <a:extLst>
              <a:ext uri="{FF2B5EF4-FFF2-40B4-BE49-F238E27FC236}">
                <a16:creationId xmlns:a16="http://schemas.microsoft.com/office/drawing/2014/main" id="{E7EB5432-23A6-214E-8310-F65A8E818582}"/>
              </a:ext>
            </a:extLst>
          </p:cNvPr>
          <p:cNvSpPr/>
          <p:nvPr/>
        </p:nvSpPr>
        <p:spPr>
          <a:xfrm>
            <a:off x="-2905805" y="0"/>
            <a:ext cx="2762485" cy="24972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a:r>
              <a:rPr lang="en-US" b="1" dirty="0">
                <a:solidFill>
                  <a:schemeClr val="tx1"/>
                </a:solidFill>
              </a:rPr>
              <a:t>NOTE: </a:t>
            </a:r>
            <a:r>
              <a:rPr lang="en-US" dirty="0">
                <a:solidFill>
                  <a:schemeClr val="tx1"/>
                </a:solidFill>
              </a:rPr>
              <a:t>After you have modeled your </a:t>
            </a:r>
            <a:r>
              <a:rPr lang="en-US" dirty="0" smtClean="0">
                <a:solidFill>
                  <a:schemeClr val="tx1"/>
                </a:solidFill>
              </a:rPr>
              <a:t>Charts/Graphs/Diagrams </a:t>
            </a:r>
            <a:r>
              <a:rPr lang="en-US" dirty="0">
                <a:solidFill>
                  <a:schemeClr val="tx1"/>
                </a:solidFill>
              </a:rPr>
              <a:t>slide after this one, you can delete this slide.</a:t>
            </a:r>
          </a:p>
        </p:txBody>
      </p:sp>
    </p:spTree>
    <p:custDataLst>
      <p:tags r:id="rId1"/>
    </p:custDataLst>
    <p:extLst>
      <p:ext uri="{BB962C8B-B14F-4D97-AF65-F5344CB8AC3E}">
        <p14:creationId xmlns:p14="http://schemas.microsoft.com/office/powerpoint/2010/main" val="786033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67323" y="423427"/>
            <a:ext cx="10880115" cy="568502"/>
          </a:xfrm>
          <a:prstGeom prst="rect">
            <a:avLst/>
          </a:prstGeom>
        </p:spPr>
        <p:txBody>
          <a:bodyPr/>
          <a:lstStyle>
            <a:lvl1pPr algn="ctr" rtl="0" eaLnBrk="1" fontAlgn="base" hangingPunct="1">
              <a:spcBef>
                <a:spcPct val="0"/>
              </a:spcBef>
              <a:spcAft>
                <a:spcPct val="0"/>
              </a:spcAft>
              <a:defRPr sz="3412" kern="1200">
                <a:solidFill>
                  <a:schemeClr val="tx1"/>
                </a:solidFill>
                <a:latin typeface="+mj-lt"/>
                <a:ea typeface="+mj-ea"/>
                <a:cs typeface="+mj-cs"/>
              </a:defRPr>
            </a:lvl1pPr>
            <a:lvl2pPr algn="ctr" rtl="0" eaLnBrk="1" fontAlgn="base" hangingPunct="1">
              <a:spcBef>
                <a:spcPct val="0"/>
              </a:spcBef>
              <a:spcAft>
                <a:spcPct val="0"/>
              </a:spcAft>
              <a:defRPr sz="4170">
                <a:solidFill>
                  <a:schemeClr val="tx1"/>
                </a:solidFill>
                <a:latin typeface="Calibri" pitchFamily="34" charset="0"/>
              </a:defRPr>
            </a:lvl2pPr>
            <a:lvl3pPr algn="ctr" rtl="0" eaLnBrk="1" fontAlgn="base" hangingPunct="1">
              <a:spcBef>
                <a:spcPct val="0"/>
              </a:spcBef>
              <a:spcAft>
                <a:spcPct val="0"/>
              </a:spcAft>
              <a:defRPr sz="4170">
                <a:solidFill>
                  <a:schemeClr val="tx1"/>
                </a:solidFill>
                <a:latin typeface="Calibri" pitchFamily="34" charset="0"/>
              </a:defRPr>
            </a:lvl3pPr>
            <a:lvl4pPr algn="ctr" rtl="0" eaLnBrk="1" fontAlgn="base" hangingPunct="1">
              <a:spcBef>
                <a:spcPct val="0"/>
              </a:spcBef>
              <a:spcAft>
                <a:spcPct val="0"/>
              </a:spcAft>
              <a:defRPr sz="4170">
                <a:solidFill>
                  <a:schemeClr val="tx1"/>
                </a:solidFill>
                <a:latin typeface="Calibri" pitchFamily="34" charset="0"/>
              </a:defRPr>
            </a:lvl4pPr>
            <a:lvl5pPr algn="ctr" rtl="0" eaLnBrk="1" fontAlgn="base" hangingPunct="1">
              <a:spcBef>
                <a:spcPct val="0"/>
              </a:spcBef>
              <a:spcAft>
                <a:spcPct val="0"/>
              </a:spcAft>
              <a:defRPr sz="4170">
                <a:solidFill>
                  <a:schemeClr val="tx1"/>
                </a:solidFill>
                <a:latin typeface="Calibri" pitchFamily="34" charset="0"/>
              </a:defRPr>
            </a:lvl5pPr>
            <a:lvl6pPr marL="433334" algn="ctr" rtl="0" eaLnBrk="1" fontAlgn="base" hangingPunct="1">
              <a:spcBef>
                <a:spcPct val="0"/>
              </a:spcBef>
              <a:spcAft>
                <a:spcPct val="0"/>
              </a:spcAft>
              <a:defRPr sz="4170">
                <a:solidFill>
                  <a:schemeClr val="tx1"/>
                </a:solidFill>
                <a:latin typeface="Calibri" pitchFamily="34" charset="0"/>
              </a:defRPr>
            </a:lvl6pPr>
            <a:lvl7pPr marL="866668" algn="ctr" rtl="0" eaLnBrk="1" fontAlgn="base" hangingPunct="1">
              <a:spcBef>
                <a:spcPct val="0"/>
              </a:spcBef>
              <a:spcAft>
                <a:spcPct val="0"/>
              </a:spcAft>
              <a:defRPr sz="4170">
                <a:solidFill>
                  <a:schemeClr val="tx1"/>
                </a:solidFill>
                <a:latin typeface="Calibri" pitchFamily="34" charset="0"/>
              </a:defRPr>
            </a:lvl7pPr>
            <a:lvl8pPr marL="1300002" algn="ctr" rtl="0" eaLnBrk="1" fontAlgn="base" hangingPunct="1">
              <a:spcBef>
                <a:spcPct val="0"/>
              </a:spcBef>
              <a:spcAft>
                <a:spcPct val="0"/>
              </a:spcAft>
              <a:defRPr sz="4170">
                <a:solidFill>
                  <a:schemeClr val="tx1"/>
                </a:solidFill>
                <a:latin typeface="Calibri" pitchFamily="34" charset="0"/>
              </a:defRPr>
            </a:lvl8pPr>
            <a:lvl9pPr marL="1733337" algn="ctr" rtl="0" eaLnBrk="1" fontAlgn="base" hangingPunct="1">
              <a:spcBef>
                <a:spcPct val="0"/>
              </a:spcBef>
              <a:spcAft>
                <a:spcPct val="0"/>
              </a:spcAft>
              <a:defRPr sz="4170">
                <a:solidFill>
                  <a:schemeClr val="tx1"/>
                </a:solidFill>
                <a:latin typeface="Calibri" pitchFamily="34" charset="0"/>
              </a:defRPr>
            </a:lvl9pPr>
          </a:lstStyle>
          <a:p>
            <a:pPr algn="l"/>
            <a:r>
              <a:rPr lang="en-US" sz="3200" b="1" dirty="0">
                <a:latin typeface="Arial Narrow" panose="020B0606020202030204" pitchFamily="34" charset="0"/>
              </a:rPr>
              <a:t>Knowledge </a:t>
            </a:r>
            <a:r>
              <a:rPr lang="en-US" sz="3200" b="1" dirty="0" smtClean="0">
                <a:latin typeface="Arial Narrow" panose="020B0606020202030204" pitchFamily="34" charset="0"/>
              </a:rPr>
              <a:t>Review Questions</a:t>
            </a:r>
            <a:endParaRPr lang="en-US" sz="3200" b="1" dirty="0">
              <a:latin typeface="Arial Narrow" panose="020B0606020202030204" pitchFamily="34" charset="0"/>
            </a:endParaRPr>
          </a:p>
        </p:txBody>
      </p:sp>
      <p:sp>
        <p:nvSpPr>
          <p:cNvPr id="3" name="Content Placeholder 2"/>
          <p:cNvSpPr>
            <a:spLocks noGrp="1"/>
          </p:cNvSpPr>
          <p:nvPr>
            <p:ph idx="4294967295"/>
          </p:nvPr>
        </p:nvSpPr>
        <p:spPr>
          <a:xfrm>
            <a:off x="367324" y="1138339"/>
            <a:ext cx="10803950" cy="4551261"/>
          </a:xfrm>
          <a:prstGeom prst="rect">
            <a:avLst/>
          </a:prstGeom>
        </p:spPr>
        <p:txBody>
          <a:bodyPr/>
          <a:lstStyle/>
          <a:p>
            <a:r>
              <a:rPr lang="en-US" sz="2400" dirty="0">
                <a:latin typeface="Arial Narrow" panose="020B0606020202030204" pitchFamily="34" charset="0"/>
              </a:rPr>
              <a:t>Create questions or exercises within the </a:t>
            </a:r>
            <a:r>
              <a:rPr lang="en-US" sz="2400" dirty="0" smtClean="0">
                <a:latin typeface="Arial Narrow" panose="020B0606020202030204" pitchFamily="34" charset="0"/>
              </a:rPr>
              <a:t>learning object </a:t>
            </a:r>
            <a:r>
              <a:rPr lang="en-US" sz="2400" dirty="0">
                <a:latin typeface="Arial Narrow" panose="020B0606020202030204" pitchFamily="34" charset="0"/>
              </a:rPr>
              <a:t>that will test understanding </a:t>
            </a:r>
          </a:p>
          <a:p>
            <a:pPr lvl="1"/>
            <a:r>
              <a:rPr lang="en-US" sz="2000" dirty="0">
                <a:latin typeface="Arial Narrow" panose="020B0606020202030204" pitchFamily="34" charset="0"/>
              </a:rPr>
              <a:t>Seek to provide a knowledge check every 5 </a:t>
            </a:r>
            <a:r>
              <a:rPr lang="en-US" sz="2000" dirty="0" smtClean="0">
                <a:latin typeface="Arial Narrow" panose="020B0606020202030204" pitchFamily="34" charset="0"/>
              </a:rPr>
              <a:t>slides </a:t>
            </a:r>
            <a:endParaRPr lang="en-US" sz="2000" dirty="0">
              <a:latin typeface="Arial Narrow" panose="020B0606020202030204" pitchFamily="34" charset="0"/>
            </a:endParaRPr>
          </a:p>
          <a:p>
            <a:r>
              <a:rPr lang="en-US" sz="2400" dirty="0" smtClean="0">
                <a:latin typeface="Arial Narrow" panose="020B0606020202030204" pitchFamily="34" charset="0"/>
              </a:rPr>
              <a:t>Our system will support the following types of knowledge review questions</a:t>
            </a:r>
            <a:r>
              <a:rPr lang="en-US" sz="2400" dirty="0">
                <a:latin typeface="Arial Narrow" panose="020B0606020202030204" pitchFamily="34" charset="0"/>
              </a:rPr>
              <a:t>:</a:t>
            </a:r>
          </a:p>
          <a:p>
            <a:endParaRPr lang="en-US" dirty="0">
              <a:latin typeface="Arial Narrow" panose="020B0606020202030204" pitchFamily="34" charset="0"/>
            </a:endParaRPr>
          </a:p>
          <a:p>
            <a:endParaRPr lang="en-US" dirty="0">
              <a:latin typeface="Arial Narrow" panose="020B0606020202030204" pitchFamily="34" charset="0"/>
            </a:endParaRPr>
          </a:p>
          <a:p>
            <a:endParaRPr lang="en-US" dirty="0">
              <a:latin typeface="Arial Narrow" panose="020B0606020202030204" pitchFamily="34" charset="0"/>
            </a:endParaRPr>
          </a:p>
          <a:p>
            <a:r>
              <a:rPr lang="en-US" sz="2400" dirty="0" smtClean="0">
                <a:latin typeface="Arial Narrow" panose="020B0606020202030204" pitchFamily="34" charset="0"/>
              </a:rPr>
              <a:t>See Appendix (slide 21) for templates of each of the 8 question types listed above</a:t>
            </a:r>
          </a:p>
          <a:p>
            <a:r>
              <a:rPr lang="en-US" sz="2400" dirty="0" smtClean="0">
                <a:latin typeface="Arial Narrow" panose="020B0606020202030204" pitchFamily="34" charset="0"/>
              </a:rPr>
              <a:t>Provide </a:t>
            </a:r>
            <a:r>
              <a:rPr lang="en-US" sz="2400" dirty="0">
                <a:latin typeface="Arial Narrow" panose="020B0606020202030204" pitchFamily="34" charset="0"/>
              </a:rPr>
              <a:t>the answer to the </a:t>
            </a:r>
            <a:r>
              <a:rPr lang="en-US" sz="2400" dirty="0" smtClean="0">
                <a:latin typeface="Arial Narrow" panose="020B0606020202030204" pitchFamily="34" charset="0"/>
              </a:rPr>
              <a:t>question in the area provided on this slide!</a:t>
            </a:r>
            <a:endParaRPr lang="en-US" sz="2400" dirty="0">
              <a:latin typeface="Arial Narrow" panose="020B0606020202030204" pitchFamily="34" charset="0"/>
            </a:endParaRPr>
          </a:p>
          <a:p>
            <a:r>
              <a:rPr lang="en-US" sz="2400" dirty="0" smtClean="0">
                <a:latin typeface="Arial Narrow" panose="020B0606020202030204" pitchFamily="34" charset="0"/>
              </a:rPr>
              <a:t>Answers to the questions should not be ambiguous</a:t>
            </a:r>
            <a:endParaRPr lang="en-US" dirty="0" smtClean="0">
              <a:latin typeface="Arial Narrow" panose="020B0606020202030204" pitchFamily="34" charset="0"/>
            </a:endParaRPr>
          </a:p>
          <a:p>
            <a:r>
              <a:rPr lang="en-US" sz="2400" dirty="0" smtClean="0">
                <a:latin typeface="Arial Narrow" panose="020B0606020202030204" pitchFamily="34" charset="0"/>
              </a:rPr>
              <a:t>Knowledge review </a:t>
            </a:r>
            <a:r>
              <a:rPr lang="en-US" sz="2400" dirty="0">
                <a:latin typeface="Arial Narrow" panose="020B0606020202030204" pitchFamily="34" charset="0"/>
              </a:rPr>
              <a:t>questions are not </a:t>
            </a:r>
            <a:r>
              <a:rPr lang="en-US" sz="2400" dirty="0" smtClean="0">
                <a:latin typeface="Arial Narrow" panose="020B0606020202030204" pitchFamily="34" charset="0"/>
              </a:rPr>
              <a:t>graded</a:t>
            </a:r>
          </a:p>
        </p:txBody>
      </p:sp>
      <p:sp>
        <p:nvSpPr>
          <p:cNvPr id="10" name="TextBox 9"/>
          <p:cNvSpPr txBox="1"/>
          <p:nvPr/>
        </p:nvSpPr>
        <p:spPr>
          <a:xfrm>
            <a:off x="-1" y="6897707"/>
            <a:ext cx="11247439" cy="3139321"/>
          </a:xfrm>
          <a:prstGeom prst="rect">
            <a:avLst/>
          </a:prstGeom>
          <a:solidFill>
            <a:schemeClr val="bg2"/>
          </a:solidFill>
          <a:ln>
            <a:noFill/>
          </a:ln>
        </p:spPr>
        <p:txBody>
          <a:bodyPr wrap="square" rtlCol="0">
            <a:spAutoFit/>
          </a:bodyPr>
          <a:lstStyle/>
          <a:p>
            <a:pPr lvl="0"/>
            <a:r>
              <a:rPr lang="en-US" b="1" dirty="0">
                <a:solidFill>
                  <a:srgbClr val="222A35"/>
                </a:solidFill>
                <a:latin typeface="Arial Narrow"/>
                <a:ea typeface="Arial Narrow"/>
                <a:cs typeface="Arial Narrow"/>
                <a:sym typeface="Arial Narrow"/>
              </a:rPr>
              <a:t>ANSWER(S)</a:t>
            </a:r>
            <a:endParaRPr lang="en-US" dirty="0"/>
          </a:p>
          <a:p>
            <a:pPr lvl="0"/>
            <a:r>
              <a:rPr lang="en-US" dirty="0" smtClean="0">
                <a:solidFill>
                  <a:schemeClr val="dk1"/>
                </a:solidFill>
                <a:latin typeface="Arial Narrow"/>
                <a:ea typeface="Arial Narrow"/>
                <a:cs typeface="Arial Narrow"/>
                <a:sym typeface="Arial Narrow"/>
              </a:rPr>
              <a:t>Type answer(s) here</a:t>
            </a:r>
            <a:endParaRPr lang="en-US" dirty="0">
              <a:solidFill>
                <a:schemeClr val="dk1"/>
              </a:solidFill>
              <a:latin typeface="Arial Narrow"/>
              <a:ea typeface="Arial Narrow"/>
              <a:cs typeface="Arial Narrow"/>
              <a:sym typeface="Arial Narrow"/>
            </a:endParaRPr>
          </a:p>
          <a:p>
            <a:endParaRPr lang="en-US" dirty="0">
              <a:latin typeface="Arial Narrow" panose="020B0606020202030204" pitchFamily="34" charset="0"/>
            </a:endParaRPr>
          </a:p>
          <a:p>
            <a:endParaRPr lang="en-US" dirty="0">
              <a:latin typeface="Arial Narrow" panose="020B0606020202030204" pitchFamily="34" charset="0"/>
            </a:endParaRPr>
          </a:p>
          <a:p>
            <a:endParaRPr lang="en-US" dirty="0">
              <a:latin typeface="Arial Narrow" panose="020B0606020202030204" pitchFamily="34" charset="0"/>
            </a:endParaRPr>
          </a:p>
          <a:p>
            <a:endParaRPr lang="en-US" dirty="0">
              <a:latin typeface="Arial Narrow" panose="020B0606020202030204" pitchFamily="34" charset="0"/>
            </a:endParaRPr>
          </a:p>
          <a:p>
            <a:endParaRPr lang="en-US" dirty="0">
              <a:latin typeface="Arial Narrow" panose="020B0606020202030204" pitchFamily="34" charset="0"/>
            </a:endParaRPr>
          </a:p>
          <a:p>
            <a:endParaRPr lang="en-US" dirty="0">
              <a:latin typeface="Arial Narrow" panose="020B0606020202030204" pitchFamily="34" charset="0"/>
            </a:endParaRPr>
          </a:p>
          <a:p>
            <a:endParaRPr lang="en-US" dirty="0">
              <a:latin typeface="Arial Narrow" panose="020B0606020202030204" pitchFamily="34" charset="0"/>
            </a:endParaRPr>
          </a:p>
          <a:p>
            <a:endParaRPr lang="en-US" dirty="0">
              <a:latin typeface="Arial Narrow" panose="020B0606020202030204" pitchFamily="34" charset="0"/>
            </a:endParaRPr>
          </a:p>
          <a:p>
            <a:endParaRPr lang="en-US" b="1" dirty="0">
              <a:solidFill>
                <a:srgbClr val="222A35"/>
              </a:solidFill>
              <a:latin typeface="Arial Narrow" panose="020B0606020202030204" pitchFamily="34" charset="0"/>
            </a:endParaRPr>
          </a:p>
        </p:txBody>
      </p:sp>
      <p:sp>
        <p:nvSpPr>
          <p:cNvPr id="7" name="Rectangle 6">
            <a:extLst>
              <a:ext uri="{FF2B5EF4-FFF2-40B4-BE49-F238E27FC236}">
                <a16:creationId xmlns:a16="http://schemas.microsoft.com/office/drawing/2014/main" id="{E7EB5432-23A6-214E-8310-F65A8E818582}"/>
              </a:ext>
            </a:extLst>
          </p:cNvPr>
          <p:cNvSpPr/>
          <p:nvPr/>
        </p:nvSpPr>
        <p:spPr>
          <a:xfrm>
            <a:off x="-2905805" y="1"/>
            <a:ext cx="2762485" cy="125464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a:r>
              <a:rPr lang="en-US" sz="1400" b="1" dirty="0">
                <a:solidFill>
                  <a:schemeClr val="tx1"/>
                </a:solidFill>
              </a:rPr>
              <a:t>NOTE: </a:t>
            </a:r>
            <a:r>
              <a:rPr lang="en-US" sz="1400" dirty="0">
                <a:solidFill>
                  <a:schemeClr val="tx1"/>
                </a:solidFill>
              </a:rPr>
              <a:t>This slide is not the final design that will be used when the course is produced. This is just a blank canvas for you to capture your content.</a:t>
            </a:r>
          </a:p>
        </p:txBody>
      </p:sp>
      <p:sp>
        <p:nvSpPr>
          <p:cNvPr id="8" name="Rectangle 7">
            <a:extLst>
              <a:ext uri="{FF2B5EF4-FFF2-40B4-BE49-F238E27FC236}">
                <a16:creationId xmlns:a16="http://schemas.microsoft.com/office/drawing/2014/main" id="{E7EB5432-23A6-214E-8310-F65A8E818582}"/>
              </a:ext>
            </a:extLst>
          </p:cNvPr>
          <p:cNvSpPr/>
          <p:nvPr/>
        </p:nvSpPr>
        <p:spPr>
          <a:xfrm>
            <a:off x="-2905805" y="1360972"/>
            <a:ext cx="2762485" cy="824377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a:r>
              <a:rPr lang="en-US" sz="1600" b="1" dirty="0" smtClean="0">
                <a:solidFill>
                  <a:schemeClr val="tx1"/>
                </a:solidFill>
              </a:rPr>
              <a:t>QUESTION TYPES:</a:t>
            </a:r>
          </a:p>
          <a:p>
            <a:pPr marL="171450" lvl="1"/>
            <a:r>
              <a:rPr lang="en-US" sz="1400" b="1" dirty="0">
                <a:solidFill>
                  <a:schemeClr val="tx1"/>
                </a:solidFill>
              </a:rPr>
              <a:t>Matching questions</a:t>
            </a:r>
            <a:r>
              <a:rPr lang="en-US" sz="1400" dirty="0">
                <a:solidFill>
                  <a:schemeClr val="tx1"/>
                </a:solidFill>
              </a:rPr>
              <a:t> are made up of two lists of related items that </a:t>
            </a:r>
            <a:r>
              <a:rPr lang="en-US" sz="1400" dirty="0" smtClean="0">
                <a:solidFill>
                  <a:schemeClr val="tx1"/>
                </a:solidFill>
              </a:rPr>
              <a:t>learners </a:t>
            </a:r>
            <a:r>
              <a:rPr lang="en-US" sz="1400" dirty="0">
                <a:solidFill>
                  <a:schemeClr val="tx1"/>
                </a:solidFill>
              </a:rPr>
              <a:t>must pair up by deciding which item in the first list corresponds to an item in the second list. </a:t>
            </a:r>
            <a:endParaRPr lang="en-US" sz="1400" dirty="0" smtClean="0">
              <a:solidFill>
                <a:schemeClr val="tx1"/>
              </a:solidFill>
            </a:endParaRPr>
          </a:p>
          <a:p>
            <a:pPr marL="171450" lvl="1"/>
            <a:r>
              <a:rPr lang="en-US" sz="1400" b="1" dirty="0" smtClean="0">
                <a:solidFill>
                  <a:schemeClr val="tx1"/>
                </a:solidFill>
              </a:rPr>
              <a:t>Hot </a:t>
            </a:r>
            <a:r>
              <a:rPr lang="en-US" sz="1400" b="1" dirty="0">
                <a:solidFill>
                  <a:schemeClr val="tx1"/>
                </a:solidFill>
              </a:rPr>
              <a:t>Spot </a:t>
            </a:r>
            <a:r>
              <a:rPr lang="en-US" sz="1400" b="1" dirty="0" smtClean="0">
                <a:solidFill>
                  <a:schemeClr val="tx1"/>
                </a:solidFill>
              </a:rPr>
              <a:t>question</a:t>
            </a:r>
            <a:r>
              <a:rPr lang="en-US" sz="1400" dirty="0" smtClean="0">
                <a:solidFill>
                  <a:schemeClr val="tx1"/>
                </a:solidFill>
              </a:rPr>
              <a:t>s require learners to </a:t>
            </a:r>
            <a:r>
              <a:rPr lang="en-US" sz="1400" dirty="0">
                <a:solidFill>
                  <a:schemeClr val="tx1"/>
                </a:solidFill>
              </a:rPr>
              <a:t>indicate the answer by clicking a specific area of an image. </a:t>
            </a:r>
            <a:endParaRPr lang="en-US" sz="1400" dirty="0" smtClean="0">
              <a:solidFill>
                <a:schemeClr val="tx1"/>
              </a:solidFill>
            </a:endParaRPr>
          </a:p>
          <a:p>
            <a:pPr marL="171450" lvl="1"/>
            <a:r>
              <a:rPr lang="en-US" sz="1400" b="1" dirty="0">
                <a:solidFill>
                  <a:schemeClr val="tx1"/>
                </a:solidFill>
              </a:rPr>
              <a:t>Sequence questions</a:t>
            </a:r>
            <a:r>
              <a:rPr lang="en-US" sz="1400" dirty="0">
                <a:solidFill>
                  <a:schemeClr val="tx1"/>
                </a:solidFill>
              </a:rPr>
              <a:t> ask learners to put items into </a:t>
            </a:r>
            <a:r>
              <a:rPr lang="en-US" sz="1400" dirty="0" smtClean="0">
                <a:solidFill>
                  <a:schemeClr val="tx1"/>
                </a:solidFill>
              </a:rPr>
              <a:t>the correct order</a:t>
            </a:r>
            <a:r>
              <a:rPr lang="en-US" sz="1400" dirty="0">
                <a:solidFill>
                  <a:schemeClr val="tx1"/>
                </a:solidFill>
              </a:rPr>
              <a:t> from beginning to end by some rule or according to some principle. </a:t>
            </a:r>
            <a:endParaRPr lang="en-US" sz="1400" dirty="0" smtClean="0">
              <a:solidFill>
                <a:schemeClr val="tx1"/>
              </a:solidFill>
            </a:endParaRPr>
          </a:p>
          <a:p>
            <a:pPr marL="171450" lvl="1"/>
            <a:r>
              <a:rPr lang="en-US" sz="1400" b="1" dirty="0" smtClean="0">
                <a:solidFill>
                  <a:schemeClr val="tx1"/>
                </a:solidFill>
              </a:rPr>
              <a:t>Fill-in-the-Blank questions </a:t>
            </a:r>
            <a:r>
              <a:rPr lang="en-US" sz="1400" dirty="0" smtClean="0">
                <a:solidFill>
                  <a:schemeClr val="tx1"/>
                </a:solidFill>
              </a:rPr>
              <a:t>consists </a:t>
            </a:r>
            <a:r>
              <a:rPr lang="en-US" sz="1400" dirty="0">
                <a:solidFill>
                  <a:schemeClr val="tx1"/>
                </a:solidFill>
              </a:rPr>
              <a:t>of a phrase, sentence, or paragraph with a blank space where a </a:t>
            </a:r>
            <a:r>
              <a:rPr lang="en-US" sz="1400" dirty="0" smtClean="0">
                <a:solidFill>
                  <a:schemeClr val="tx1"/>
                </a:solidFill>
              </a:rPr>
              <a:t>learner </a:t>
            </a:r>
            <a:r>
              <a:rPr lang="en-US" sz="1400" dirty="0">
                <a:solidFill>
                  <a:schemeClr val="tx1"/>
                </a:solidFill>
              </a:rPr>
              <a:t>provides the missing word or words</a:t>
            </a:r>
            <a:r>
              <a:rPr lang="en-US" sz="1400" dirty="0" smtClean="0">
                <a:solidFill>
                  <a:schemeClr val="tx1"/>
                </a:solidFill>
              </a:rPr>
              <a:t>.</a:t>
            </a:r>
          </a:p>
          <a:p>
            <a:pPr marL="171450" lvl="1"/>
            <a:r>
              <a:rPr lang="en-US" sz="1400" b="1" dirty="0">
                <a:solidFill>
                  <a:schemeClr val="tx1"/>
                </a:solidFill>
              </a:rPr>
              <a:t>Short</a:t>
            </a:r>
            <a:r>
              <a:rPr lang="en-US" sz="1400" dirty="0">
                <a:solidFill>
                  <a:schemeClr val="tx1"/>
                </a:solidFill>
              </a:rPr>
              <a:t>-</a:t>
            </a:r>
            <a:r>
              <a:rPr lang="en-US" sz="1400" b="1" dirty="0">
                <a:solidFill>
                  <a:schemeClr val="tx1"/>
                </a:solidFill>
              </a:rPr>
              <a:t>answer questions</a:t>
            </a:r>
            <a:r>
              <a:rPr lang="en-US" sz="1400" dirty="0">
                <a:solidFill>
                  <a:schemeClr val="tx1"/>
                </a:solidFill>
              </a:rPr>
              <a:t> are open-ended questions that require students to </a:t>
            </a:r>
            <a:r>
              <a:rPr lang="en-US" sz="1400" dirty="0" smtClean="0">
                <a:solidFill>
                  <a:schemeClr val="tx1"/>
                </a:solidFill>
              </a:rPr>
              <a:t>type in the</a:t>
            </a:r>
            <a:r>
              <a:rPr lang="en-US" sz="1400" dirty="0">
                <a:solidFill>
                  <a:schemeClr val="tx1"/>
                </a:solidFill>
              </a:rPr>
              <a:t> answer. </a:t>
            </a:r>
            <a:endParaRPr lang="en-US" sz="1400" dirty="0" smtClean="0">
              <a:solidFill>
                <a:schemeClr val="tx1"/>
              </a:solidFill>
            </a:endParaRPr>
          </a:p>
          <a:p>
            <a:pPr marL="171450" lvl="1"/>
            <a:r>
              <a:rPr lang="en-US" sz="1400" b="1" dirty="0">
                <a:solidFill>
                  <a:schemeClr val="tx1"/>
                </a:solidFill>
              </a:rPr>
              <a:t>Drag and Drop questions </a:t>
            </a:r>
            <a:r>
              <a:rPr lang="en-US" sz="1400" dirty="0">
                <a:solidFill>
                  <a:schemeClr val="tx1"/>
                </a:solidFill>
              </a:rPr>
              <a:t>have learners drag words, images or both from a list and drop them into pre-defined area on the screen</a:t>
            </a:r>
            <a:r>
              <a:rPr lang="en-US" sz="1400" dirty="0" smtClean="0">
                <a:solidFill>
                  <a:schemeClr val="tx1"/>
                </a:solidFill>
              </a:rPr>
              <a:t>.</a:t>
            </a:r>
          </a:p>
          <a:p>
            <a:pPr marL="171450" lvl="1"/>
            <a:r>
              <a:rPr lang="en-US" sz="1400" b="1" dirty="0" smtClean="0">
                <a:solidFill>
                  <a:schemeClr val="tx1"/>
                </a:solidFill>
              </a:rPr>
              <a:t>Multiple </a:t>
            </a:r>
            <a:r>
              <a:rPr lang="en-US" sz="1400" b="1" dirty="0">
                <a:solidFill>
                  <a:schemeClr val="tx1"/>
                </a:solidFill>
              </a:rPr>
              <a:t>choice</a:t>
            </a:r>
            <a:r>
              <a:rPr lang="en-US" sz="1400" dirty="0">
                <a:solidFill>
                  <a:schemeClr val="tx1"/>
                </a:solidFill>
              </a:rPr>
              <a:t> </a:t>
            </a:r>
            <a:r>
              <a:rPr lang="en-US" sz="1400" b="1" dirty="0">
                <a:solidFill>
                  <a:schemeClr val="tx1"/>
                </a:solidFill>
              </a:rPr>
              <a:t>questions</a:t>
            </a:r>
            <a:r>
              <a:rPr lang="en-US" sz="1400" dirty="0">
                <a:solidFill>
                  <a:schemeClr val="tx1"/>
                </a:solidFill>
              </a:rPr>
              <a:t> ask learners to select the </a:t>
            </a:r>
            <a:r>
              <a:rPr lang="en-US" sz="1400" dirty="0" smtClean="0">
                <a:solidFill>
                  <a:schemeClr val="tx1"/>
                </a:solidFill>
              </a:rPr>
              <a:t>correct </a:t>
            </a:r>
            <a:r>
              <a:rPr lang="en-US" sz="1400" dirty="0">
                <a:solidFill>
                  <a:schemeClr val="tx1"/>
                </a:solidFill>
              </a:rPr>
              <a:t>answers from </a:t>
            </a:r>
            <a:r>
              <a:rPr lang="en-US" sz="1400" dirty="0" smtClean="0">
                <a:solidFill>
                  <a:schemeClr val="tx1"/>
                </a:solidFill>
              </a:rPr>
              <a:t>choices </a:t>
            </a:r>
            <a:r>
              <a:rPr lang="en-US" sz="1400" dirty="0">
                <a:solidFill>
                  <a:schemeClr val="tx1"/>
                </a:solidFill>
              </a:rPr>
              <a:t>offered </a:t>
            </a:r>
            <a:r>
              <a:rPr lang="en-US" sz="1400" dirty="0" smtClean="0">
                <a:solidFill>
                  <a:schemeClr val="tx1"/>
                </a:solidFill>
              </a:rPr>
              <a:t>on </a:t>
            </a:r>
            <a:r>
              <a:rPr lang="en-US" sz="1400" dirty="0">
                <a:solidFill>
                  <a:schemeClr val="tx1"/>
                </a:solidFill>
              </a:rPr>
              <a:t>a list</a:t>
            </a:r>
            <a:r>
              <a:rPr lang="en-US" sz="1400" dirty="0" smtClean="0">
                <a:solidFill>
                  <a:schemeClr val="tx1"/>
                </a:solidFill>
              </a:rPr>
              <a:t>.</a:t>
            </a:r>
          </a:p>
          <a:p>
            <a:pPr marL="171450" lvl="1"/>
            <a:r>
              <a:rPr lang="en-US" sz="1400" b="1" dirty="0" smtClean="0">
                <a:solidFill>
                  <a:schemeClr val="tx1"/>
                </a:solidFill>
              </a:rPr>
              <a:t>True/False questions</a:t>
            </a:r>
            <a:r>
              <a:rPr lang="en-US" sz="1400" dirty="0" smtClean="0">
                <a:solidFill>
                  <a:schemeClr val="tx1"/>
                </a:solidFill>
              </a:rPr>
              <a:t> are written as a statement and the learner must judge the statement </a:t>
            </a:r>
            <a:r>
              <a:rPr lang="en-US" sz="1400" dirty="0">
                <a:solidFill>
                  <a:schemeClr val="tx1"/>
                </a:solidFill>
              </a:rPr>
              <a:t>as true or </a:t>
            </a:r>
            <a:r>
              <a:rPr lang="en-US" sz="1400" dirty="0" smtClean="0">
                <a:solidFill>
                  <a:schemeClr val="tx1"/>
                </a:solidFill>
              </a:rPr>
              <a:t>false.</a:t>
            </a:r>
            <a:endParaRPr lang="en-US" sz="1400" dirty="0">
              <a:solidFill>
                <a:schemeClr val="tx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756841520"/>
              </p:ext>
            </p:extLst>
          </p:nvPr>
        </p:nvGraphicFramePr>
        <p:xfrm>
          <a:off x="814723" y="2503582"/>
          <a:ext cx="8230038" cy="1419972"/>
        </p:xfrm>
        <a:graphic>
          <a:graphicData uri="http://schemas.openxmlformats.org/drawingml/2006/table">
            <a:tbl>
              <a:tblPr firstRow="1" bandRow="1">
                <a:tableStyleId>{5C22544A-7EE6-4342-B048-85BDC9FD1C3A}</a:tableStyleId>
              </a:tblPr>
              <a:tblGrid>
                <a:gridCol w="2743346">
                  <a:extLst>
                    <a:ext uri="{9D8B030D-6E8A-4147-A177-3AD203B41FA5}">
                      <a16:colId xmlns:a16="http://schemas.microsoft.com/office/drawing/2014/main" val="741280324"/>
                    </a:ext>
                  </a:extLst>
                </a:gridCol>
                <a:gridCol w="2743346">
                  <a:extLst>
                    <a:ext uri="{9D8B030D-6E8A-4147-A177-3AD203B41FA5}">
                      <a16:colId xmlns:a16="http://schemas.microsoft.com/office/drawing/2014/main" val="524840519"/>
                    </a:ext>
                  </a:extLst>
                </a:gridCol>
                <a:gridCol w="2743346">
                  <a:extLst>
                    <a:ext uri="{9D8B030D-6E8A-4147-A177-3AD203B41FA5}">
                      <a16:colId xmlns:a16="http://schemas.microsoft.com/office/drawing/2014/main" val="1733936181"/>
                    </a:ext>
                  </a:extLst>
                </a:gridCol>
              </a:tblGrid>
              <a:tr h="305666">
                <a:tc>
                  <a:txBody>
                    <a:bodyPr/>
                    <a:lstStyle/>
                    <a:p>
                      <a:r>
                        <a:rPr lang="en-US" sz="2000" b="0" dirty="0">
                          <a:solidFill>
                            <a:schemeClr val="tx1"/>
                          </a:solidFill>
                          <a:latin typeface="Arial Narrow" panose="020B0606020202030204" pitchFamily="34" charset="0"/>
                        </a:rPr>
                        <a:t>Matching</a:t>
                      </a:r>
                    </a:p>
                  </a:txBody>
                  <a:tcPr marL="86664" marR="86664" marT="43332" marB="43332">
                    <a:noFill/>
                  </a:tcPr>
                </a:tc>
                <a:tc>
                  <a:txBody>
                    <a:bodyPr/>
                    <a:lstStyle/>
                    <a:p>
                      <a:pPr marL="0" marR="0" lvl="0" indent="0" algn="l" defTabSz="866668"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latin typeface="Arial Narrow" panose="020B0606020202030204" pitchFamily="34" charset="0"/>
                        </a:rPr>
                        <a:t>Fill-in-the-Blank</a:t>
                      </a:r>
                    </a:p>
                  </a:txBody>
                  <a:tcPr marL="86664" marR="86664" marT="43332" marB="43332">
                    <a:noFill/>
                  </a:tcPr>
                </a:tc>
                <a:tc>
                  <a:txBody>
                    <a:bodyPr/>
                    <a:lstStyle/>
                    <a:p>
                      <a:pPr marL="0" marR="0" lvl="0" indent="0" algn="l" defTabSz="866668"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latin typeface="Arial Narrow" panose="020B0606020202030204" pitchFamily="34" charset="0"/>
                        </a:rPr>
                        <a:t>Multiple</a:t>
                      </a:r>
                      <a:r>
                        <a:rPr lang="en-US" sz="2000" b="0" baseline="0" dirty="0" smtClean="0">
                          <a:solidFill>
                            <a:schemeClr val="tx1"/>
                          </a:solidFill>
                          <a:latin typeface="Arial Narrow" panose="020B0606020202030204" pitchFamily="34" charset="0"/>
                        </a:rPr>
                        <a:t> Choice</a:t>
                      </a:r>
                      <a:endParaRPr lang="en-US" sz="2000" b="0" dirty="0" smtClean="0">
                        <a:solidFill>
                          <a:schemeClr val="tx1"/>
                        </a:solidFill>
                        <a:latin typeface="Arial Narrow" panose="020B0606020202030204" pitchFamily="34" charset="0"/>
                      </a:endParaRPr>
                    </a:p>
                  </a:txBody>
                  <a:tcPr marL="86664" marR="86664" marT="43332" marB="43332">
                    <a:noFill/>
                  </a:tcPr>
                </a:tc>
                <a:extLst>
                  <a:ext uri="{0D108BD9-81ED-4DB2-BD59-A6C34878D82A}">
                    <a16:rowId xmlns:a16="http://schemas.microsoft.com/office/drawing/2014/main" val="3906560333"/>
                  </a:ext>
                </a:extLst>
              </a:tr>
              <a:tr h="305666">
                <a:tc>
                  <a:txBody>
                    <a:bodyPr/>
                    <a:lstStyle/>
                    <a:p>
                      <a:pPr marL="0" marR="0" lvl="0" indent="0" algn="l" defTabSz="866668"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latin typeface="Arial Narrow" panose="020B0606020202030204" pitchFamily="34" charset="0"/>
                        </a:rPr>
                        <a:t>Hot Spot</a:t>
                      </a:r>
                    </a:p>
                  </a:txBody>
                  <a:tcPr marL="86664" marR="86664" marT="43332" marB="43332">
                    <a:noFill/>
                  </a:tcPr>
                </a:tc>
                <a:tc>
                  <a:txBody>
                    <a:bodyPr/>
                    <a:lstStyle/>
                    <a:p>
                      <a:pPr marL="0" marR="0" lvl="0" indent="0" algn="l" defTabSz="866668"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latin typeface="Arial Narrow" panose="020B0606020202030204" pitchFamily="34" charset="0"/>
                        </a:rPr>
                        <a:t>Short-answer</a:t>
                      </a:r>
                    </a:p>
                  </a:txBody>
                  <a:tcPr marL="86664" marR="86664" marT="43332" marB="43332">
                    <a:noFill/>
                  </a:tcPr>
                </a:tc>
                <a:tc>
                  <a:txBody>
                    <a:bodyPr/>
                    <a:lstStyle/>
                    <a:p>
                      <a:pPr marL="0" marR="0" lvl="0" indent="0" algn="l" defTabSz="866668"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latin typeface="Arial Narrow" panose="020B0606020202030204" pitchFamily="34" charset="0"/>
                        </a:rPr>
                        <a:t>True/False – try not to use</a:t>
                      </a:r>
                    </a:p>
                  </a:txBody>
                  <a:tcPr marL="86664" marR="86664" marT="43332" marB="43332">
                    <a:noFill/>
                  </a:tcPr>
                </a:tc>
                <a:extLst>
                  <a:ext uri="{0D108BD9-81ED-4DB2-BD59-A6C34878D82A}">
                    <a16:rowId xmlns:a16="http://schemas.microsoft.com/office/drawing/2014/main" val="3233263488"/>
                  </a:ext>
                </a:extLst>
              </a:tr>
              <a:tr h="637044">
                <a:tc>
                  <a:txBody>
                    <a:bodyPr/>
                    <a:lstStyle/>
                    <a:p>
                      <a:pPr marL="0" marR="0" lvl="0" indent="0" algn="l" defTabSz="866668"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latin typeface="Arial Narrow" panose="020B0606020202030204" pitchFamily="34" charset="0"/>
                        </a:rPr>
                        <a:t>Sequence</a:t>
                      </a:r>
                    </a:p>
                  </a:txBody>
                  <a:tcPr marL="86664" marR="86664" marT="43332" marB="43332">
                    <a:noFill/>
                  </a:tcPr>
                </a:tc>
                <a:tc>
                  <a:txBody>
                    <a:bodyPr/>
                    <a:lstStyle/>
                    <a:p>
                      <a:pPr marL="0" marR="0" lvl="0" indent="0" algn="l" defTabSz="866668"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latin typeface="Arial Narrow" panose="020B0606020202030204" pitchFamily="34" charset="0"/>
                        </a:rPr>
                        <a:t>Drag and Drop</a:t>
                      </a:r>
                    </a:p>
                  </a:txBody>
                  <a:tcPr marL="86664" marR="86664" marT="43332" marB="43332">
                    <a:noFill/>
                  </a:tcPr>
                </a:tc>
                <a:tc>
                  <a:txBody>
                    <a:bodyPr/>
                    <a:lstStyle/>
                    <a:p>
                      <a:pPr marL="0" marR="0" lvl="0" indent="0" algn="l" defTabSz="866668" rtl="0" eaLnBrk="1" fontAlgn="auto" latinLnBrk="0" hangingPunct="1">
                        <a:lnSpc>
                          <a:spcPct val="100000"/>
                        </a:lnSpc>
                        <a:spcBef>
                          <a:spcPts val="0"/>
                        </a:spcBef>
                        <a:spcAft>
                          <a:spcPts val="0"/>
                        </a:spcAft>
                        <a:buClrTx/>
                        <a:buSzTx/>
                        <a:buFontTx/>
                        <a:buNone/>
                        <a:tabLst/>
                        <a:defRPr/>
                      </a:pPr>
                      <a:endParaRPr lang="en-US" sz="2000" b="0" dirty="0" smtClean="0">
                        <a:solidFill>
                          <a:schemeClr val="tx1"/>
                        </a:solidFill>
                        <a:latin typeface="Arial Narrow" panose="020B0606020202030204" pitchFamily="34" charset="0"/>
                      </a:endParaRPr>
                    </a:p>
                  </a:txBody>
                  <a:tcPr marL="86664" marR="86664" marT="43332" marB="43332">
                    <a:noFill/>
                  </a:tcPr>
                </a:tc>
                <a:extLst>
                  <a:ext uri="{0D108BD9-81ED-4DB2-BD59-A6C34878D82A}">
                    <a16:rowId xmlns:a16="http://schemas.microsoft.com/office/drawing/2014/main" val="2484449424"/>
                  </a:ext>
                </a:extLst>
              </a:tr>
            </a:tbl>
          </a:graphicData>
        </a:graphic>
      </p:graphicFrame>
    </p:spTree>
    <p:custDataLst>
      <p:tags r:id="rId1"/>
    </p:custDataLst>
    <p:extLst>
      <p:ext uri="{BB962C8B-B14F-4D97-AF65-F5344CB8AC3E}">
        <p14:creationId xmlns:p14="http://schemas.microsoft.com/office/powerpoint/2010/main" val="763344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4250" y="1300712"/>
            <a:ext cx="4971600" cy="2659823"/>
          </a:xfrm>
          <a:prstGeom prst="rect">
            <a:avLst/>
          </a:prstGeom>
        </p:spPr>
        <p:txBody>
          <a:bodyPr/>
          <a:lstStyle/>
          <a:p>
            <a:pPr marL="0" indent="0">
              <a:buNone/>
            </a:pPr>
            <a:r>
              <a:rPr lang="en-US" sz="2400" b="1" dirty="0">
                <a:latin typeface="Arial Narrow"/>
                <a:ea typeface="Arial Narrow"/>
                <a:cs typeface="Arial Narrow"/>
              </a:rPr>
              <a:t>Of the topologies diagramed on the right, which represents the bidirectional flow of information?</a:t>
            </a:r>
          </a:p>
          <a:p>
            <a:pPr marL="0" indent="0">
              <a:buNone/>
            </a:pPr>
            <a:endParaRPr lang="en-US" sz="2400" dirty="0">
              <a:latin typeface="Arial Narrow" panose="020B0606020202030204" pitchFamily="34" charset="0"/>
            </a:endParaRPr>
          </a:p>
          <a:p>
            <a:pPr marL="0" indent="0">
              <a:buNone/>
            </a:pPr>
            <a:endParaRPr lang="en-US" sz="2400" dirty="0"/>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7800"/>
          <a:stretch/>
        </p:blipFill>
        <p:spPr>
          <a:xfrm>
            <a:off x="5965371" y="746166"/>
            <a:ext cx="5146743" cy="4860209"/>
          </a:xfrm>
          <a:prstGeom prst="rect">
            <a:avLst/>
          </a:prstGeom>
        </p:spPr>
      </p:pic>
      <p:sp>
        <p:nvSpPr>
          <p:cNvPr id="5" name="TextBox 4"/>
          <p:cNvSpPr txBox="1"/>
          <p:nvPr/>
        </p:nvSpPr>
        <p:spPr>
          <a:xfrm>
            <a:off x="5285849" y="942549"/>
            <a:ext cx="679522" cy="4524315"/>
          </a:xfrm>
          <a:prstGeom prst="rect">
            <a:avLst/>
          </a:prstGeom>
          <a:noFill/>
        </p:spPr>
        <p:txBody>
          <a:bodyPr wrap="square" rtlCol="0">
            <a:spAutoFit/>
          </a:bodyPr>
          <a:lstStyle/>
          <a:p>
            <a:r>
              <a:rPr lang="en-US" sz="1600" b="1" dirty="0">
                <a:latin typeface="Arial Narrow" panose="020B0606020202030204" pitchFamily="34" charset="0"/>
              </a:rPr>
              <a:t>A</a:t>
            </a:r>
          </a:p>
          <a:p>
            <a:endParaRPr lang="en-US" sz="1600" b="1" dirty="0">
              <a:latin typeface="Arial Narrow" panose="020B0606020202030204" pitchFamily="34" charset="0"/>
            </a:endParaRPr>
          </a:p>
          <a:p>
            <a:endParaRPr lang="en-US" sz="1600" b="1" dirty="0">
              <a:latin typeface="Arial Narrow" panose="020B0606020202030204" pitchFamily="34" charset="0"/>
            </a:endParaRPr>
          </a:p>
          <a:p>
            <a:endParaRPr lang="en-US" sz="1600" b="1" dirty="0">
              <a:latin typeface="Arial Narrow" panose="020B0606020202030204" pitchFamily="34" charset="0"/>
            </a:endParaRPr>
          </a:p>
          <a:p>
            <a:r>
              <a:rPr lang="en-US" sz="1600" b="1" dirty="0">
                <a:latin typeface="Arial Narrow" panose="020B0606020202030204" pitchFamily="34" charset="0"/>
              </a:rPr>
              <a:t>B</a:t>
            </a:r>
          </a:p>
          <a:p>
            <a:endParaRPr lang="en-US" sz="1600" b="1" dirty="0">
              <a:latin typeface="Arial Narrow" panose="020B0606020202030204" pitchFamily="34" charset="0"/>
            </a:endParaRPr>
          </a:p>
          <a:p>
            <a:endParaRPr lang="en-US" sz="1600" b="1" dirty="0">
              <a:latin typeface="Arial Narrow" panose="020B0606020202030204" pitchFamily="34" charset="0"/>
            </a:endParaRPr>
          </a:p>
          <a:p>
            <a:endParaRPr lang="en-US" sz="1600" b="1" dirty="0">
              <a:latin typeface="Arial Narrow" panose="020B0606020202030204" pitchFamily="34" charset="0"/>
            </a:endParaRPr>
          </a:p>
          <a:p>
            <a:r>
              <a:rPr lang="en-US" sz="1600" b="1" dirty="0">
                <a:latin typeface="Arial Narrow" panose="020B0606020202030204" pitchFamily="34" charset="0"/>
              </a:rPr>
              <a:t>C</a:t>
            </a:r>
          </a:p>
          <a:p>
            <a:endParaRPr lang="en-US" sz="1600" b="1" dirty="0">
              <a:latin typeface="Arial Narrow" panose="020B0606020202030204" pitchFamily="34" charset="0"/>
            </a:endParaRPr>
          </a:p>
          <a:p>
            <a:endParaRPr lang="en-US" sz="1600" b="1" dirty="0">
              <a:latin typeface="Arial Narrow" panose="020B0606020202030204" pitchFamily="34" charset="0"/>
            </a:endParaRPr>
          </a:p>
          <a:p>
            <a:r>
              <a:rPr lang="en-US" sz="1600" b="1" dirty="0">
                <a:latin typeface="Arial Narrow" panose="020B0606020202030204" pitchFamily="34" charset="0"/>
              </a:rPr>
              <a:t>D</a:t>
            </a:r>
          </a:p>
          <a:p>
            <a:endParaRPr lang="en-US" sz="1600" b="1" dirty="0">
              <a:latin typeface="Arial Narrow" panose="020B0606020202030204" pitchFamily="34" charset="0"/>
            </a:endParaRPr>
          </a:p>
          <a:p>
            <a:endParaRPr lang="en-US" sz="1600" b="1" dirty="0">
              <a:latin typeface="Arial Narrow" panose="020B0606020202030204" pitchFamily="34" charset="0"/>
            </a:endParaRPr>
          </a:p>
          <a:p>
            <a:r>
              <a:rPr lang="en-US" sz="1600" b="1" dirty="0">
                <a:latin typeface="Arial Narrow" panose="020B0606020202030204" pitchFamily="34" charset="0"/>
              </a:rPr>
              <a:t>E</a:t>
            </a:r>
          </a:p>
          <a:p>
            <a:endParaRPr lang="en-US" sz="1600" b="1" dirty="0">
              <a:latin typeface="Arial Narrow" panose="020B0606020202030204" pitchFamily="34" charset="0"/>
            </a:endParaRPr>
          </a:p>
          <a:p>
            <a:endParaRPr lang="en-US" sz="1600" b="1" dirty="0">
              <a:latin typeface="Arial Narrow" panose="020B0606020202030204" pitchFamily="34" charset="0"/>
            </a:endParaRPr>
          </a:p>
          <a:p>
            <a:r>
              <a:rPr lang="en-US" sz="1600" b="1" dirty="0">
                <a:latin typeface="Arial Narrow" panose="020B0606020202030204" pitchFamily="34" charset="0"/>
              </a:rPr>
              <a:t>F</a:t>
            </a:r>
          </a:p>
        </p:txBody>
      </p:sp>
      <p:sp>
        <p:nvSpPr>
          <p:cNvPr id="12" name="Title 1"/>
          <p:cNvSpPr txBox="1">
            <a:spLocks/>
          </p:cNvSpPr>
          <p:nvPr/>
        </p:nvSpPr>
        <p:spPr>
          <a:xfrm>
            <a:off x="314250" y="443730"/>
            <a:ext cx="4971600" cy="604872"/>
          </a:xfrm>
          <a:prstGeom prst="rect">
            <a:avLst/>
          </a:prstGeom>
        </p:spPr>
        <p:txBody>
          <a:bodyPr/>
          <a:lstStyle>
            <a:lvl1pPr algn="ctr" rtl="0" eaLnBrk="1" fontAlgn="base" hangingPunct="1">
              <a:spcBef>
                <a:spcPct val="0"/>
              </a:spcBef>
              <a:spcAft>
                <a:spcPct val="0"/>
              </a:spcAft>
              <a:defRPr sz="3412" kern="1200">
                <a:solidFill>
                  <a:schemeClr val="tx1"/>
                </a:solidFill>
                <a:latin typeface="+mj-lt"/>
                <a:ea typeface="+mj-ea"/>
                <a:cs typeface="+mj-cs"/>
              </a:defRPr>
            </a:lvl1pPr>
            <a:lvl2pPr algn="ctr" rtl="0" eaLnBrk="1" fontAlgn="base" hangingPunct="1">
              <a:spcBef>
                <a:spcPct val="0"/>
              </a:spcBef>
              <a:spcAft>
                <a:spcPct val="0"/>
              </a:spcAft>
              <a:defRPr sz="4170">
                <a:solidFill>
                  <a:schemeClr val="tx1"/>
                </a:solidFill>
                <a:latin typeface="Calibri" pitchFamily="34" charset="0"/>
              </a:defRPr>
            </a:lvl2pPr>
            <a:lvl3pPr algn="ctr" rtl="0" eaLnBrk="1" fontAlgn="base" hangingPunct="1">
              <a:spcBef>
                <a:spcPct val="0"/>
              </a:spcBef>
              <a:spcAft>
                <a:spcPct val="0"/>
              </a:spcAft>
              <a:defRPr sz="4170">
                <a:solidFill>
                  <a:schemeClr val="tx1"/>
                </a:solidFill>
                <a:latin typeface="Calibri" pitchFamily="34" charset="0"/>
              </a:defRPr>
            </a:lvl3pPr>
            <a:lvl4pPr algn="ctr" rtl="0" eaLnBrk="1" fontAlgn="base" hangingPunct="1">
              <a:spcBef>
                <a:spcPct val="0"/>
              </a:spcBef>
              <a:spcAft>
                <a:spcPct val="0"/>
              </a:spcAft>
              <a:defRPr sz="4170">
                <a:solidFill>
                  <a:schemeClr val="tx1"/>
                </a:solidFill>
                <a:latin typeface="Calibri" pitchFamily="34" charset="0"/>
              </a:defRPr>
            </a:lvl4pPr>
            <a:lvl5pPr algn="ctr" rtl="0" eaLnBrk="1" fontAlgn="base" hangingPunct="1">
              <a:spcBef>
                <a:spcPct val="0"/>
              </a:spcBef>
              <a:spcAft>
                <a:spcPct val="0"/>
              </a:spcAft>
              <a:defRPr sz="4170">
                <a:solidFill>
                  <a:schemeClr val="tx1"/>
                </a:solidFill>
                <a:latin typeface="Calibri" pitchFamily="34" charset="0"/>
              </a:defRPr>
            </a:lvl5pPr>
            <a:lvl6pPr marL="433334" algn="ctr" rtl="0" eaLnBrk="1" fontAlgn="base" hangingPunct="1">
              <a:spcBef>
                <a:spcPct val="0"/>
              </a:spcBef>
              <a:spcAft>
                <a:spcPct val="0"/>
              </a:spcAft>
              <a:defRPr sz="4170">
                <a:solidFill>
                  <a:schemeClr val="tx1"/>
                </a:solidFill>
                <a:latin typeface="Calibri" pitchFamily="34" charset="0"/>
              </a:defRPr>
            </a:lvl6pPr>
            <a:lvl7pPr marL="866668" algn="ctr" rtl="0" eaLnBrk="1" fontAlgn="base" hangingPunct="1">
              <a:spcBef>
                <a:spcPct val="0"/>
              </a:spcBef>
              <a:spcAft>
                <a:spcPct val="0"/>
              </a:spcAft>
              <a:defRPr sz="4170">
                <a:solidFill>
                  <a:schemeClr val="tx1"/>
                </a:solidFill>
                <a:latin typeface="Calibri" pitchFamily="34" charset="0"/>
              </a:defRPr>
            </a:lvl7pPr>
            <a:lvl8pPr marL="1300002" algn="ctr" rtl="0" eaLnBrk="1" fontAlgn="base" hangingPunct="1">
              <a:spcBef>
                <a:spcPct val="0"/>
              </a:spcBef>
              <a:spcAft>
                <a:spcPct val="0"/>
              </a:spcAft>
              <a:defRPr sz="4170">
                <a:solidFill>
                  <a:schemeClr val="tx1"/>
                </a:solidFill>
                <a:latin typeface="Calibri" pitchFamily="34" charset="0"/>
              </a:defRPr>
            </a:lvl8pPr>
            <a:lvl9pPr marL="1733337" algn="ctr" rtl="0" eaLnBrk="1" fontAlgn="base" hangingPunct="1">
              <a:spcBef>
                <a:spcPct val="0"/>
              </a:spcBef>
              <a:spcAft>
                <a:spcPct val="0"/>
              </a:spcAft>
              <a:defRPr sz="4170">
                <a:solidFill>
                  <a:schemeClr val="tx1"/>
                </a:solidFill>
                <a:latin typeface="Calibri" pitchFamily="34" charset="0"/>
              </a:defRPr>
            </a:lvl9pPr>
          </a:lstStyle>
          <a:p>
            <a:pPr algn="l"/>
            <a:r>
              <a:rPr lang="en-US" sz="3200" b="1" dirty="0">
                <a:latin typeface="Arial Narrow" panose="020B0606020202030204" pitchFamily="34" charset="0"/>
              </a:rPr>
              <a:t>Knowledge </a:t>
            </a:r>
            <a:r>
              <a:rPr lang="en-US" sz="3200" b="1" dirty="0" smtClean="0">
                <a:latin typeface="Arial Narrow" panose="020B0606020202030204" pitchFamily="34" charset="0"/>
              </a:rPr>
              <a:t>Review</a:t>
            </a:r>
            <a:endParaRPr lang="en-US" sz="3200" b="1" dirty="0">
              <a:latin typeface="Arial Narrow" panose="020B0606020202030204" pitchFamily="34" charset="0"/>
            </a:endParaRPr>
          </a:p>
        </p:txBody>
      </p:sp>
      <p:sp>
        <p:nvSpPr>
          <p:cNvPr id="13" name="TextBox 12"/>
          <p:cNvSpPr txBox="1"/>
          <p:nvPr/>
        </p:nvSpPr>
        <p:spPr>
          <a:xfrm>
            <a:off x="-1" y="6897707"/>
            <a:ext cx="11247439" cy="3139321"/>
          </a:xfrm>
          <a:prstGeom prst="rect">
            <a:avLst/>
          </a:prstGeom>
          <a:solidFill>
            <a:schemeClr val="bg2"/>
          </a:solidFill>
          <a:ln>
            <a:noFill/>
          </a:ln>
        </p:spPr>
        <p:txBody>
          <a:bodyPr wrap="square" rtlCol="0">
            <a:spAutoFit/>
          </a:bodyPr>
          <a:lstStyle/>
          <a:p>
            <a:pPr lvl="0"/>
            <a:r>
              <a:rPr lang="en-US" b="1" dirty="0">
                <a:solidFill>
                  <a:srgbClr val="222A35"/>
                </a:solidFill>
                <a:latin typeface="Arial Narrow"/>
                <a:ea typeface="Arial Narrow"/>
                <a:cs typeface="Arial Narrow"/>
                <a:sym typeface="Arial Narrow"/>
              </a:rPr>
              <a:t>ANSWER(S)</a:t>
            </a:r>
            <a:endParaRPr lang="en-US" dirty="0"/>
          </a:p>
          <a:p>
            <a:pPr lvl="0"/>
            <a:r>
              <a:rPr lang="en-US" dirty="0" smtClean="0">
                <a:solidFill>
                  <a:schemeClr val="dk1"/>
                </a:solidFill>
                <a:latin typeface="Arial Narrow"/>
                <a:ea typeface="Arial Narrow"/>
                <a:cs typeface="Arial Narrow"/>
                <a:sym typeface="Arial Narrow"/>
              </a:rPr>
              <a:t>E</a:t>
            </a:r>
            <a:endParaRPr lang="en-US" dirty="0">
              <a:solidFill>
                <a:schemeClr val="dk1"/>
              </a:solidFill>
              <a:latin typeface="Arial Narrow"/>
              <a:ea typeface="Arial Narrow"/>
              <a:cs typeface="Arial Narrow"/>
              <a:sym typeface="Arial Narrow"/>
            </a:endParaRPr>
          </a:p>
          <a:p>
            <a:endParaRPr lang="en-US" dirty="0">
              <a:latin typeface="Arial Narrow" panose="020B0606020202030204" pitchFamily="34" charset="0"/>
            </a:endParaRPr>
          </a:p>
          <a:p>
            <a:endParaRPr lang="en-US" dirty="0">
              <a:latin typeface="Arial Narrow" panose="020B0606020202030204" pitchFamily="34" charset="0"/>
            </a:endParaRPr>
          </a:p>
          <a:p>
            <a:endParaRPr lang="en-US" dirty="0">
              <a:latin typeface="Arial Narrow" panose="020B0606020202030204" pitchFamily="34" charset="0"/>
            </a:endParaRPr>
          </a:p>
          <a:p>
            <a:endParaRPr lang="en-US" dirty="0">
              <a:latin typeface="Arial Narrow" panose="020B0606020202030204" pitchFamily="34" charset="0"/>
            </a:endParaRPr>
          </a:p>
          <a:p>
            <a:endParaRPr lang="en-US" dirty="0">
              <a:latin typeface="Arial Narrow" panose="020B0606020202030204" pitchFamily="34" charset="0"/>
            </a:endParaRPr>
          </a:p>
          <a:p>
            <a:endParaRPr lang="en-US" dirty="0">
              <a:latin typeface="Arial Narrow" panose="020B0606020202030204" pitchFamily="34" charset="0"/>
            </a:endParaRPr>
          </a:p>
          <a:p>
            <a:endParaRPr lang="en-US" dirty="0">
              <a:latin typeface="Arial Narrow" panose="020B0606020202030204" pitchFamily="34" charset="0"/>
            </a:endParaRPr>
          </a:p>
          <a:p>
            <a:endParaRPr lang="en-US" dirty="0">
              <a:latin typeface="Arial Narrow" panose="020B0606020202030204" pitchFamily="34" charset="0"/>
            </a:endParaRPr>
          </a:p>
          <a:p>
            <a:endParaRPr lang="en-US" b="1" dirty="0">
              <a:solidFill>
                <a:srgbClr val="222A35"/>
              </a:solidFill>
              <a:latin typeface="Arial Narrow" panose="020B0606020202030204" pitchFamily="34" charset="0"/>
            </a:endParaRPr>
          </a:p>
        </p:txBody>
      </p:sp>
      <p:grpSp>
        <p:nvGrpSpPr>
          <p:cNvPr id="14" name="Group 13"/>
          <p:cNvGrpSpPr/>
          <p:nvPr/>
        </p:nvGrpSpPr>
        <p:grpSpPr>
          <a:xfrm rot="20559282">
            <a:off x="791907" y="6116545"/>
            <a:ext cx="8987885" cy="1459820"/>
            <a:chOff x="116077" y="7744402"/>
            <a:chExt cx="8911845" cy="1540275"/>
          </a:xfrm>
        </p:grpSpPr>
        <p:sp>
          <p:nvSpPr>
            <p:cNvPr id="15" name="TextBox 14"/>
            <p:cNvSpPr txBox="1"/>
            <p:nvPr/>
          </p:nvSpPr>
          <p:spPr>
            <a:xfrm>
              <a:off x="116077" y="8879429"/>
              <a:ext cx="8911845" cy="405248"/>
            </a:xfrm>
            <a:prstGeom prst="rect">
              <a:avLst/>
            </a:prstGeom>
            <a:noFill/>
          </p:spPr>
          <p:txBody>
            <a:bodyPr wrap="square" rtlCol="0">
              <a:spAutoFit/>
            </a:bodyPr>
            <a:lstStyle/>
            <a:p>
              <a:pPr algn="ctr"/>
              <a:r>
                <a:rPr lang="en-US" sz="1896" dirty="0">
                  <a:solidFill>
                    <a:srgbClr val="FF0000"/>
                  </a:solidFill>
                </a:rPr>
                <a:t>REMOVE THIS SLIDE FROM SUBMITTED MATERIALS</a:t>
              </a: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0760" y="7744402"/>
              <a:ext cx="5320635" cy="1219048"/>
            </a:xfrm>
            <a:prstGeom prst="rect">
              <a:avLst/>
            </a:prstGeom>
          </p:spPr>
        </p:pic>
      </p:grpSp>
      <p:sp>
        <p:nvSpPr>
          <p:cNvPr id="10" name="Rectangle 9">
            <a:extLst>
              <a:ext uri="{FF2B5EF4-FFF2-40B4-BE49-F238E27FC236}">
                <a16:creationId xmlns:a16="http://schemas.microsoft.com/office/drawing/2014/main" id="{E7EB5432-23A6-214E-8310-F65A8E818582}"/>
              </a:ext>
            </a:extLst>
          </p:cNvPr>
          <p:cNvSpPr/>
          <p:nvPr/>
        </p:nvSpPr>
        <p:spPr>
          <a:xfrm>
            <a:off x="-2905805" y="0"/>
            <a:ext cx="2762485" cy="24972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a:r>
              <a:rPr lang="en-US" b="1" dirty="0">
                <a:solidFill>
                  <a:schemeClr val="tx1"/>
                </a:solidFill>
              </a:rPr>
              <a:t>NOTE: </a:t>
            </a:r>
            <a:r>
              <a:rPr lang="en-US" dirty="0">
                <a:solidFill>
                  <a:schemeClr val="tx1"/>
                </a:solidFill>
              </a:rPr>
              <a:t>After you have modeled your </a:t>
            </a:r>
            <a:r>
              <a:rPr lang="en-US" dirty="0" smtClean="0">
                <a:solidFill>
                  <a:schemeClr val="tx1"/>
                </a:solidFill>
              </a:rPr>
              <a:t>Knowledge Check </a:t>
            </a:r>
            <a:r>
              <a:rPr lang="en-US" dirty="0">
                <a:solidFill>
                  <a:schemeClr val="tx1"/>
                </a:solidFill>
              </a:rPr>
              <a:t>slide after this one, you can delete this slide.</a:t>
            </a:r>
          </a:p>
        </p:txBody>
      </p:sp>
    </p:spTree>
    <p:custDataLst>
      <p:tags r:id="rId1"/>
    </p:custDataLst>
    <p:extLst>
      <p:ext uri="{BB962C8B-B14F-4D97-AF65-F5344CB8AC3E}">
        <p14:creationId xmlns:p14="http://schemas.microsoft.com/office/powerpoint/2010/main" val="4146410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59508" y="1097842"/>
            <a:ext cx="10549979" cy="4607389"/>
          </a:xfrm>
          <a:prstGeom prst="rect">
            <a:avLst/>
          </a:prstGeom>
        </p:spPr>
        <p:txBody>
          <a:bodyPr/>
          <a:lstStyle>
            <a:lvl1pPr marL="325001" indent="-325001" algn="l" rtl="0" eaLnBrk="1" fontAlgn="base" hangingPunct="1">
              <a:spcBef>
                <a:spcPct val="20000"/>
              </a:spcBef>
              <a:spcAft>
                <a:spcPct val="0"/>
              </a:spcAft>
              <a:buFont typeface="Arial" pitchFamily="34" charset="0"/>
              <a:buChar char="•"/>
              <a:defRPr sz="2654" kern="1200">
                <a:solidFill>
                  <a:schemeClr val="tx1"/>
                </a:solidFill>
                <a:latin typeface="+mn-lt"/>
                <a:ea typeface="+mn-ea"/>
                <a:cs typeface="+mn-cs"/>
              </a:defRPr>
            </a:lvl1pPr>
            <a:lvl2pPr marL="704168" indent="-270834" algn="l" rtl="0" eaLnBrk="1" fontAlgn="base" hangingPunct="1">
              <a:spcBef>
                <a:spcPct val="20000"/>
              </a:spcBef>
              <a:spcAft>
                <a:spcPct val="0"/>
              </a:spcAft>
              <a:buFont typeface="Arial" pitchFamily="34" charset="0"/>
              <a:buChar char="–"/>
              <a:defRPr sz="2275" kern="1200">
                <a:solidFill>
                  <a:schemeClr val="tx1"/>
                </a:solidFill>
                <a:latin typeface="+mn-lt"/>
                <a:ea typeface="+mn-ea"/>
                <a:cs typeface="+mn-cs"/>
              </a:defRPr>
            </a:lvl2pPr>
            <a:lvl3pPr marL="1083335" indent="-216667" algn="l" rtl="0" eaLnBrk="1" fontAlgn="base" hangingPunct="1">
              <a:spcBef>
                <a:spcPct val="20000"/>
              </a:spcBef>
              <a:spcAft>
                <a:spcPct val="0"/>
              </a:spcAft>
              <a:buFont typeface="Arial" pitchFamily="34" charset="0"/>
              <a:buChar char="•"/>
              <a:defRPr sz="1896" kern="1200">
                <a:solidFill>
                  <a:schemeClr val="tx1"/>
                </a:solidFill>
                <a:latin typeface="+mn-lt"/>
                <a:ea typeface="+mn-ea"/>
                <a:cs typeface="+mn-cs"/>
              </a:defRPr>
            </a:lvl3pPr>
            <a:lvl4pPr marL="1516670" indent="-216667" algn="l" rtl="0" eaLnBrk="1" fontAlgn="base" hangingPunct="1">
              <a:spcBef>
                <a:spcPct val="20000"/>
              </a:spcBef>
              <a:spcAft>
                <a:spcPct val="0"/>
              </a:spcAft>
              <a:buFont typeface="Arial" pitchFamily="34" charset="0"/>
              <a:buChar char="–"/>
              <a:defRPr sz="1706" kern="1200">
                <a:solidFill>
                  <a:schemeClr val="tx1"/>
                </a:solidFill>
                <a:latin typeface="+mn-lt"/>
                <a:ea typeface="+mn-ea"/>
                <a:cs typeface="+mn-cs"/>
              </a:defRPr>
            </a:lvl4pPr>
            <a:lvl5pPr marL="1950004" indent="-216667" algn="l" rtl="0" eaLnBrk="1" fontAlgn="base" hangingPunct="1">
              <a:spcBef>
                <a:spcPct val="20000"/>
              </a:spcBef>
              <a:spcAft>
                <a:spcPct val="0"/>
              </a:spcAft>
              <a:buFont typeface="Arial" pitchFamily="34" charset="0"/>
              <a:buChar char="»"/>
              <a:defRPr sz="1706" kern="1200">
                <a:solidFill>
                  <a:schemeClr val="tx1"/>
                </a:solidFill>
                <a:latin typeface="+mn-lt"/>
                <a:ea typeface="+mn-ea"/>
                <a:cs typeface="+mn-cs"/>
              </a:defRPr>
            </a:lvl5pPr>
            <a:lvl6pPr marL="2383338" indent="-216667" algn="l" defTabSz="866668" rtl="0" eaLnBrk="1" latinLnBrk="0" hangingPunct="1">
              <a:spcBef>
                <a:spcPct val="20000"/>
              </a:spcBef>
              <a:buFont typeface="Arial" pitchFamily="34" charset="0"/>
              <a:buChar char="•"/>
              <a:defRPr sz="1896" kern="1200">
                <a:solidFill>
                  <a:schemeClr val="tx1"/>
                </a:solidFill>
                <a:latin typeface="+mn-lt"/>
                <a:ea typeface="+mn-ea"/>
                <a:cs typeface="+mn-cs"/>
              </a:defRPr>
            </a:lvl6pPr>
            <a:lvl7pPr marL="2816672" indent="-216667" algn="l" defTabSz="866668" rtl="0" eaLnBrk="1" latinLnBrk="0" hangingPunct="1">
              <a:spcBef>
                <a:spcPct val="20000"/>
              </a:spcBef>
              <a:buFont typeface="Arial" pitchFamily="34" charset="0"/>
              <a:buChar char="•"/>
              <a:defRPr sz="1896" kern="1200">
                <a:solidFill>
                  <a:schemeClr val="tx1"/>
                </a:solidFill>
                <a:latin typeface="+mn-lt"/>
                <a:ea typeface="+mn-ea"/>
                <a:cs typeface="+mn-cs"/>
              </a:defRPr>
            </a:lvl7pPr>
            <a:lvl8pPr marL="3250006" indent="-216667" algn="l" defTabSz="866668" rtl="0" eaLnBrk="1" latinLnBrk="0" hangingPunct="1">
              <a:spcBef>
                <a:spcPct val="20000"/>
              </a:spcBef>
              <a:buFont typeface="Arial" pitchFamily="34" charset="0"/>
              <a:buChar char="•"/>
              <a:defRPr sz="1896" kern="1200">
                <a:solidFill>
                  <a:schemeClr val="tx1"/>
                </a:solidFill>
                <a:latin typeface="+mn-lt"/>
                <a:ea typeface="+mn-ea"/>
                <a:cs typeface="+mn-cs"/>
              </a:defRPr>
            </a:lvl8pPr>
            <a:lvl9pPr marL="3683340" indent="-216667" algn="l" defTabSz="866668" rtl="0" eaLnBrk="1" latinLnBrk="0" hangingPunct="1">
              <a:spcBef>
                <a:spcPct val="20000"/>
              </a:spcBef>
              <a:buFont typeface="Arial" pitchFamily="34" charset="0"/>
              <a:buChar char="•"/>
              <a:defRPr sz="1896" kern="1200">
                <a:solidFill>
                  <a:schemeClr val="tx1"/>
                </a:solidFill>
                <a:latin typeface="+mn-lt"/>
                <a:ea typeface="+mn-ea"/>
                <a:cs typeface="+mn-cs"/>
              </a:defRPr>
            </a:lvl9pPr>
          </a:lstStyle>
          <a:p>
            <a:r>
              <a:rPr lang="en-US" sz="2400" dirty="0">
                <a:latin typeface="Arial Narrow" panose="020B0606020202030204" pitchFamily="34" charset="0"/>
              </a:rPr>
              <a:t>At the end of the each </a:t>
            </a:r>
            <a:r>
              <a:rPr lang="en-US" sz="2400" dirty="0" smtClean="0">
                <a:latin typeface="Arial Narrow" panose="020B0606020202030204" pitchFamily="34" charset="0"/>
              </a:rPr>
              <a:t>learning object, </a:t>
            </a:r>
            <a:r>
              <a:rPr lang="en-US" sz="2400" dirty="0">
                <a:latin typeface="Arial Narrow" panose="020B0606020202030204" pitchFamily="34" charset="0"/>
              </a:rPr>
              <a:t>summarize what was covered in the </a:t>
            </a:r>
            <a:r>
              <a:rPr lang="en-US" sz="2400" dirty="0" smtClean="0">
                <a:latin typeface="Arial Narrow" panose="020B0606020202030204" pitchFamily="34" charset="0"/>
              </a:rPr>
              <a:t>content</a:t>
            </a:r>
            <a:endParaRPr lang="en-US" sz="2400" dirty="0">
              <a:latin typeface="Arial Narrow" panose="020B0606020202030204" pitchFamily="34" charset="0"/>
            </a:endParaRPr>
          </a:p>
          <a:p>
            <a:pPr lvl="1"/>
            <a:r>
              <a:rPr lang="en-US" sz="2000" dirty="0">
                <a:latin typeface="Arial Narrow" panose="020B0606020202030204" pitchFamily="34" charset="0"/>
              </a:rPr>
              <a:t>Reinforce the objectives of the </a:t>
            </a:r>
            <a:r>
              <a:rPr lang="en-US" sz="2000" dirty="0" smtClean="0">
                <a:latin typeface="Arial Narrow" panose="020B0606020202030204" pitchFamily="34" charset="0"/>
              </a:rPr>
              <a:t>learning object</a:t>
            </a:r>
            <a:endParaRPr lang="en-US" sz="2000" dirty="0">
              <a:latin typeface="Arial Narrow" panose="020B0606020202030204" pitchFamily="34" charset="0"/>
            </a:endParaRPr>
          </a:p>
        </p:txBody>
      </p:sp>
      <p:sp>
        <p:nvSpPr>
          <p:cNvPr id="5" name="Title 1"/>
          <p:cNvSpPr txBox="1">
            <a:spLocks/>
          </p:cNvSpPr>
          <p:nvPr/>
        </p:nvSpPr>
        <p:spPr>
          <a:xfrm>
            <a:off x="359508" y="415117"/>
            <a:ext cx="10755058" cy="568502"/>
          </a:xfrm>
          <a:prstGeom prst="rect">
            <a:avLst/>
          </a:prstGeom>
        </p:spPr>
        <p:txBody>
          <a:bodyPr/>
          <a:lstStyle>
            <a:lvl1pPr algn="ctr" rtl="0" eaLnBrk="1" fontAlgn="base" hangingPunct="1">
              <a:spcBef>
                <a:spcPct val="0"/>
              </a:spcBef>
              <a:spcAft>
                <a:spcPct val="0"/>
              </a:spcAft>
              <a:defRPr sz="3412" kern="1200">
                <a:solidFill>
                  <a:schemeClr val="tx1"/>
                </a:solidFill>
                <a:latin typeface="+mj-lt"/>
                <a:ea typeface="+mj-ea"/>
                <a:cs typeface="+mj-cs"/>
              </a:defRPr>
            </a:lvl1pPr>
            <a:lvl2pPr algn="ctr" rtl="0" eaLnBrk="1" fontAlgn="base" hangingPunct="1">
              <a:spcBef>
                <a:spcPct val="0"/>
              </a:spcBef>
              <a:spcAft>
                <a:spcPct val="0"/>
              </a:spcAft>
              <a:defRPr sz="4170">
                <a:solidFill>
                  <a:schemeClr val="tx1"/>
                </a:solidFill>
                <a:latin typeface="Calibri" pitchFamily="34" charset="0"/>
              </a:defRPr>
            </a:lvl2pPr>
            <a:lvl3pPr algn="ctr" rtl="0" eaLnBrk="1" fontAlgn="base" hangingPunct="1">
              <a:spcBef>
                <a:spcPct val="0"/>
              </a:spcBef>
              <a:spcAft>
                <a:spcPct val="0"/>
              </a:spcAft>
              <a:defRPr sz="4170">
                <a:solidFill>
                  <a:schemeClr val="tx1"/>
                </a:solidFill>
                <a:latin typeface="Calibri" pitchFamily="34" charset="0"/>
              </a:defRPr>
            </a:lvl3pPr>
            <a:lvl4pPr algn="ctr" rtl="0" eaLnBrk="1" fontAlgn="base" hangingPunct="1">
              <a:spcBef>
                <a:spcPct val="0"/>
              </a:spcBef>
              <a:spcAft>
                <a:spcPct val="0"/>
              </a:spcAft>
              <a:defRPr sz="4170">
                <a:solidFill>
                  <a:schemeClr val="tx1"/>
                </a:solidFill>
                <a:latin typeface="Calibri" pitchFamily="34" charset="0"/>
              </a:defRPr>
            </a:lvl4pPr>
            <a:lvl5pPr algn="ctr" rtl="0" eaLnBrk="1" fontAlgn="base" hangingPunct="1">
              <a:spcBef>
                <a:spcPct val="0"/>
              </a:spcBef>
              <a:spcAft>
                <a:spcPct val="0"/>
              </a:spcAft>
              <a:defRPr sz="4170">
                <a:solidFill>
                  <a:schemeClr val="tx1"/>
                </a:solidFill>
                <a:latin typeface="Calibri" pitchFamily="34" charset="0"/>
              </a:defRPr>
            </a:lvl5pPr>
            <a:lvl6pPr marL="433334" algn="ctr" rtl="0" eaLnBrk="1" fontAlgn="base" hangingPunct="1">
              <a:spcBef>
                <a:spcPct val="0"/>
              </a:spcBef>
              <a:spcAft>
                <a:spcPct val="0"/>
              </a:spcAft>
              <a:defRPr sz="4170">
                <a:solidFill>
                  <a:schemeClr val="tx1"/>
                </a:solidFill>
                <a:latin typeface="Calibri" pitchFamily="34" charset="0"/>
              </a:defRPr>
            </a:lvl6pPr>
            <a:lvl7pPr marL="866668" algn="ctr" rtl="0" eaLnBrk="1" fontAlgn="base" hangingPunct="1">
              <a:spcBef>
                <a:spcPct val="0"/>
              </a:spcBef>
              <a:spcAft>
                <a:spcPct val="0"/>
              </a:spcAft>
              <a:defRPr sz="4170">
                <a:solidFill>
                  <a:schemeClr val="tx1"/>
                </a:solidFill>
                <a:latin typeface="Calibri" pitchFamily="34" charset="0"/>
              </a:defRPr>
            </a:lvl7pPr>
            <a:lvl8pPr marL="1300002" algn="ctr" rtl="0" eaLnBrk="1" fontAlgn="base" hangingPunct="1">
              <a:spcBef>
                <a:spcPct val="0"/>
              </a:spcBef>
              <a:spcAft>
                <a:spcPct val="0"/>
              </a:spcAft>
              <a:defRPr sz="4170">
                <a:solidFill>
                  <a:schemeClr val="tx1"/>
                </a:solidFill>
                <a:latin typeface="Calibri" pitchFamily="34" charset="0"/>
              </a:defRPr>
            </a:lvl8pPr>
            <a:lvl9pPr marL="1733337" algn="ctr" rtl="0" eaLnBrk="1" fontAlgn="base" hangingPunct="1">
              <a:spcBef>
                <a:spcPct val="0"/>
              </a:spcBef>
              <a:spcAft>
                <a:spcPct val="0"/>
              </a:spcAft>
              <a:defRPr sz="4170">
                <a:solidFill>
                  <a:schemeClr val="tx1"/>
                </a:solidFill>
                <a:latin typeface="Calibri" pitchFamily="34" charset="0"/>
              </a:defRPr>
            </a:lvl9pPr>
          </a:lstStyle>
          <a:p>
            <a:pPr algn="l"/>
            <a:r>
              <a:rPr lang="en-US" sz="3200" b="1" dirty="0" smtClean="0">
                <a:latin typeface="Arial Narrow" panose="020B0606020202030204" pitchFamily="34" charset="0"/>
              </a:rPr>
              <a:t>Course Summary</a:t>
            </a:r>
            <a:endParaRPr lang="en-US" sz="3200" b="1" dirty="0">
              <a:latin typeface="Arial Narrow" panose="020B0606020202030204" pitchFamily="34" charset="0"/>
            </a:endParaRPr>
          </a:p>
        </p:txBody>
      </p:sp>
      <p:sp>
        <p:nvSpPr>
          <p:cNvPr id="8" name="TextBox 7"/>
          <p:cNvSpPr txBox="1"/>
          <p:nvPr/>
        </p:nvSpPr>
        <p:spPr>
          <a:xfrm>
            <a:off x="-1" y="6897707"/>
            <a:ext cx="11247439" cy="3139321"/>
          </a:xfrm>
          <a:prstGeom prst="rect">
            <a:avLst/>
          </a:prstGeom>
          <a:solidFill>
            <a:schemeClr val="bg2"/>
          </a:solidFill>
          <a:ln>
            <a:noFill/>
          </a:ln>
        </p:spPr>
        <p:txBody>
          <a:bodyPr wrap="square" rtlCol="0">
            <a:spAutoFit/>
          </a:bodyPr>
          <a:lstStyle/>
          <a:p>
            <a:r>
              <a:rPr lang="en-US" b="1" dirty="0">
                <a:solidFill>
                  <a:srgbClr val="222A35"/>
                </a:solidFill>
                <a:latin typeface="Arial Narrow" panose="020B0606020202030204" pitchFamily="34" charset="0"/>
              </a:rPr>
              <a:t>NARRATION SCRIPT</a:t>
            </a:r>
          </a:p>
          <a:p>
            <a:r>
              <a:rPr lang="en-US" dirty="0">
                <a:latin typeface="Arial Narrow" panose="020B0606020202030204" pitchFamily="34" charset="0"/>
              </a:rPr>
              <a:t>Type the narration or script that should be read while this slide is displayed </a:t>
            </a:r>
          </a:p>
          <a:p>
            <a:endParaRPr lang="en-US" dirty="0">
              <a:latin typeface="Arial Narrow" panose="020B0606020202030204" pitchFamily="34" charset="0"/>
            </a:endParaRPr>
          </a:p>
          <a:p>
            <a:endParaRPr lang="en-US" dirty="0">
              <a:latin typeface="Arial Narrow" panose="020B0606020202030204" pitchFamily="34" charset="0"/>
            </a:endParaRPr>
          </a:p>
          <a:p>
            <a:endParaRPr lang="en-US" dirty="0">
              <a:latin typeface="Arial Narrow" panose="020B0606020202030204" pitchFamily="34" charset="0"/>
            </a:endParaRPr>
          </a:p>
          <a:p>
            <a:endParaRPr lang="en-US" dirty="0">
              <a:latin typeface="Arial Narrow" panose="020B0606020202030204" pitchFamily="34" charset="0"/>
            </a:endParaRPr>
          </a:p>
          <a:p>
            <a:endParaRPr lang="en-US" dirty="0">
              <a:latin typeface="Arial Narrow" panose="020B0606020202030204" pitchFamily="34" charset="0"/>
            </a:endParaRPr>
          </a:p>
          <a:p>
            <a:endParaRPr lang="en-US" dirty="0">
              <a:latin typeface="Arial Narrow" panose="020B0606020202030204" pitchFamily="34" charset="0"/>
            </a:endParaRPr>
          </a:p>
          <a:p>
            <a:endParaRPr lang="en-US" dirty="0">
              <a:latin typeface="Arial Narrow" panose="020B0606020202030204" pitchFamily="34" charset="0"/>
            </a:endParaRPr>
          </a:p>
          <a:p>
            <a:endParaRPr lang="en-US" dirty="0">
              <a:latin typeface="Arial Narrow" panose="020B0606020202030204" pitchFamily="34" charset="0"/>
            </a:endParaRPr>
          </a:p>
          <a:p>
            <a:endParaRPr lang="en-US" b="1" dirty="0">
              <a:solidFill>
                <a:srgbClr val="222A35"/>
              </a:solidFill>
              <a:latin typeface="Arial Narrow" panose="020B0606020202030204" pitchFamily="34" charset="0"/>
            </a:endParaRPr>
          </a:p>
        </p:txBody>
      </p:sp>
      <p:sp>
        <p:nvSpPr>
          <p:cNvPr id="7" name="Rectangle 6">
            <a:extLst>
              <a:ext uri="{FF2B5EF4-FFF2-40B4-BE49-F238E27FC236}">
                <a16:creationId xmlns:a16="http://schemas.microsoft.com/office/drawing/2014/main" id="{E7EB5432-23A6-214E-8310-F65A8E818582}"/>
              </a:ext>
            </a:extLst>
          </p:cNvPr>
          <p:cNvSpPr/>
          <p:nvPr/>
        </p:nvSpPr>
        <p:spPr>
          <a:xfrm>
            <a:off x="-2905805" y="0"/>
            <a:ext cx="2762485" cy="24972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a:r>
              <a:rPr lang="en-US" b="1" dirty="0">
                <a:solidFill>
                  <a:schemeClr val="tx1"/>
                </a:solidFill>
              </a:rPr>
              <a:t>NOTE: </a:t>
            </a:r>
            <a:r>
              <a:rPr lang="en-US" dirty="0">
                <a:solidFill>
                  <a:schemeClr val="tx1"/>
                </a:solidFill>
              </a:rPr>
              <a:t>This slide is not the final design that will be used when the course is produced. This is just a blank canvas for you to capture your content.</a:t>
            </a:r>
          </a:p>
        </p:txBody>
      </p:sp>
      <p:sp>
        <p:nvSpPr>
          <p:cNvPr id="9" name="Rectangle 8">
            <a:extLst>
              <a:ext uri="{FF2B5EF4-FFF2-40B4-BE49-F238E27FC236}">
                <a16:creationId xmlns:a16="http://schemas.microsoft.com/office/drawing/2014/main" id="{E7EB5432-23A6-214E-8310-F65A8E818582}"/>
              </a:ext>
            </a:extLst>
          </p:cNvPr>
          <p:cNvSpPr/>
          <p:nvPr/>
        </p:nvSpPr>
        <p:spPr>
          <a:xfrm>
            <a:off x="-2905805" y="6886353"/>
            <a:ext cx="2762485" cy="24972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a:r>
              <a:rPr lang="en-US" b="1" dirty="0">
                <a:solidFill>
                  <a:schemeClr val="tx1"/>
                </a:solidFill>
              </a:rPr>
              <a:t>NOTE: </a:t>
            </a:r>
            <a:r>
              <a:rPr lang="en-US" dirty="0" smtClean="0">
                <a:solidFill>
                  <a:schemeClr val="tx1"/>
                </a:solidFill>
              </a:rPr>
              <a:t>In this narration script section, type the word-for-word script that will be read while this slide is displayed.</a:t>
            </a:r>
            <a:endParaRPr lang="en-US" dirty="0">
              <a:solidFill>
                <a:schemeClr val="tx1"/>
              </a:solidFill>
            </a:endParaRPr>
          </a:p>
        </p:txBody>
      </p:sp>
    </p:spTree>
    <p:custDataLst>
      <p:tags r:id="rId1"/>
    </p:custDataLst>
    <p:extLst>
      <p:ext uri="{BB962C8B-B14F-4D97-AF65-F5344CB8AC3E}">
        <p14:creationId xmlns:p14="http://schemas.microsoft.com/office/powerpoint/2010/main" val="3536909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0858" y="1100456"/>
            <a:ext cx="10816580" cy="4289552"/>
          </a:xfrm>
          <a:prstGeom prst="rect">
            <a:avLst/>
          </a:prstGeom>
        </p:spPr>
        <p:txBody>
          <a:bodyPr/>
          <a:lstStyle/>
          <a:p>
            <a:r>
              <a:rPr lang="en-US" sz="2400" dirty="0">
                <a:latin typeface="Arial Narrow" panose="020B0606020202030204" pitchFamily="34" charset="0"/>
              </a:rPr>
              <a:t>Key components that enable a CACC system: </a:t>
            </a:r>
          </a:p>
          <a:p>
            <a:pPr lvl="1"/>
            <a:r>
              <a:rPr lang="en-US" sz="2000" dirty="0">
                <a:latin typeface="Arial Narrow" panose="020B0606020202030204" pitchFamily="34" charset="0"/>
              </a:rPr>
              <a:t>communication policy, inter-vehicle spacing policy, individual vehicle dynamics, decentralized controller</a:t>
            </a:r>
          </a:p>
          <a:p>
            <a:r>
              <a:rPr lang="en-US" sz="2400" dirty="0">
                <a:latin typeface="Arial Narrow" panose="020B0606020202030204" pitchFamily="34" charset="0"/>
              </a:rPr>
              <a:t>Linear controller design for CACC systems:</a:t>
            </a:r>
          </a:p>
          <a:p>
            <a:pPr lvl="1"/>
            <a:r>
              <a:rPr lang="en-US" sz="2000" dirty="0">
                <a:latin typeface="Arial Narrow" panose="020B0606020202030204" pitchFamily="34" charset="0"/>
              </a:rPr>
              <a:t>Feedback and feedforward controller under CTH and PF</a:t>
            </a:r>
          </a:p>
          <a:p>
            <a:pPr lvl="1"/>
            <a:r>
              <a:rPr lang="en-US" sz="2000" dirty="0">
                <a:latin typeface="Arial Narrow" panose="020B0606020202030204" pitchFamily="34" charset="0"/>
              </a:rPr>
              <a:t>PID controller under CD and communication policies</a:t>
            </a:r>
          </a:p>
          <a:p>
            <a:r>
              <a:rPr lang="en-US" sz="2400" dirty="0">
                <a:latin typeface="Arial Narrow" panose="020B0606020202030204" pitchFamily="34" charset="0"/>
              </a:rPr>
              <a:t>Stability Criteria: </a:t>
            </a:r>
          </a:p>
          <a:p>
            <a:pPr lvl="1"/>
            <a:r>
              <a:rPr lang="en-US" sz="2000" dirty="0">
                <a:latin typeface="Arial Narrow" panose="020B0606020202030204" pitchFamily="34" charset="0"/>
              </a:rPr>
              <a:t>internal stability, stability margin, string stability</a:t>
            </a:r>
          </a:p>
          <a:p>
            <a:r>
              <a:rPr lang="en-US" sz="2400" dirty="0">
                <a:latin typeface="Arial Narrow" panose="020B0606020202030204" pitchFamily="34" charset="0"/>
              </a:rPr>
              <a:t>Mixed traffic scenarios:</a:t>
            </a:r>
          </a:p>
          <a:p>
            <a:pPr lvl="1"/>
            <a:r>
              <a:rPr lang="en-US" sz="2000" dirty="0">
                <a:latin typeface="Arial Narrow" panose="020B0606020202030204" pitchFamily="34" charset="0"/>
              </a:rPr>
              <a:t>Mixed traffic string stability definition and, platoon model </a:t>
            </a:r>
          </a:p>
          <a:p>
            <a:r>
              <a:rPr lang="en-US" sz="2400" dirty="0">
                <a:latin typeface="Arial Narrow" panose="020B0606020202030204" pitchFamily="34" charset="0"/>
              </a:rPr>
              <a:t>Human-centered MPC-like blending control design </a:t>
            </a:r>
          </a:p>
        </p:txBody>
      </p:sp>
      <p:sp>
        <p:nvSpPr>
          <p:cNvPr id="10" name="Title 1"/>
          <p:cNvSpPr txBox="1">
            <a:spLocks/>
          </p:cNvSpPr>
          <p:nvPr/>
        </p:nvSpPr>
        <p:spPr>
          <a:xfrm>
            <a:off x="367323" y="429597"/>
            <a:ext cx="10880115" cy="670859"/>
          </a:xfrm>
          <a:prstGeom prst="rect">
            <a:avLst/>
          </a:prstGeom>
        </p:spPr>
        <p:txBody>
          <a:bodyPr/>
          <a:lstStyle>
            <a:lvl1pPr algn="ctr" rtl="0" eaLnBrk="1" fontAlgn="base" hangingPunct="1">
              <a:spcBef>
                <a:spcPct val="0"/>
              </a:spcBef>
              <a:spcAft>
                <a:spcPct val="0"/>
              </a:spcAft>
              <a:defRPr sz="3412" kern="1200">
                <a:solidFill>
                  <a:schemeClr val="tx1"/>
                </a:solidFill>
                <a:latin typeface="+mj-lt"/>
                <a:ea typeface="+mj-ea"/>
                <a:cs typeface="+mj-cs"/>
              </a:defRPr>
            </a:lvl1pPr>
            <a:lvl2pPr algn="ctr" rtl="0" eaLnBrk="1" fontAlgn="base" hangingPunct="1">
              <a:spcBef>
                <a:spcPct val="0"/>
              </a:spcBef>
              <a:spcAft>
                <a:spcPct val="0"/>
              </a:spcAft>
              <a:defRPr sz="4170">
                <a:solidFill>
                  <a:schemeClr val="tx1"/>
                </a:solidFill>
                <a:latin typeface="Calibri" pitchFamily="34" charset="0"/>
              </a:defRPr>
            </a:lvl2pPr>
            <a:lvl3pPr algn="ctr" rtl="0" eaLnBrk="1" fontAlgn="base" hangingPunct="1">
              <a:spcBef>
                <a:spcPct val="0"/>
              </a:spcBef>
              <a:spcAft>
                <a:spcPct val="0"/>
              </a:spcAft>
              <a:defRPr sz="4170">
                <a:solidFill>
                  <a:schemeClr val="tx1"/>
                </a:solidFill>
                <a:latin typeface="Calibri" pitchFamily="34" charset="0"/>
              </a:defRPr>
            </a:lvl3pPr>
            <a:lvl4pPr algn="ctr" rtl="0" eaLnBrk="1" fontAlgn="base" hangingPunct="1">
              <a:spcBef>
                <a:spcPct val="0"/>
              </a:spcBef>
              <a:spcAft>
                <a:spcPct val="0"/>
              </a:spcAft>
              <a:defRPr sz="4170">
                <a:solidFill>
                  <a:schemeClr val="tx1"/>
                </a:solidFill>
                <a:latin typeface="Calibri" pitchFamily="34" charset="0"/>
              </a:defRPr>
            </a:lvl4pPr>
            <a:lvl5pPr algn="ctr" rtl="0" eaLnBrk="1" fontAlgn="base" hangingPunct="1">
              <a:spcBef>
                <a:spcPct val="0"/>
              </a:spcBef>
              <a:spcAft>
                <a:spcPct val="0"/>
              </a:spcAft>
              <a:defRPr sz="4170">
                <a:solidFill>
                  <a:schemeClr val="tx1"/>
                </a:solidFill>
                <a:latin typeface="Calibri" pitchFamily="34" charset="0"/>
              </a:defRPr>
            </a:lvl5pPr>
            <a:lvl6pPr marL="433334" algn="ctr" rtl="0" eaLnBrk="1" fontAlgn="base" hangingPunct="1">
              <a:spcBef>
                <a:spcPct val="0"/>
              </a:spcBef>
              <a:spcAft>
                <a:spcPct val="0"/>
              </a:spcAft>
              <a:defRPr sz="4170">
                <a:solidFill>
                  <a:schemeClr val="tx1"/>
                </a:solidFill>
                <a:latin typeface="Calibri" pitchFamily="34" charset="0"/>
              </a:defRPr>
            </a:lvl6pPr>
            <a:lvl7pPr marL="866668" algn="ctr" rtl="0" eaLnBrk="1" fontAlgn="base" hangingPunct="1">
              <a:spcBef>
                <a:spcPct val="0"/>
              </a:spcBef>
              <a:spcAft>
                <a:spcPct val="0"/>
              </a:spcAft>
              <a:defRPr sz="4170">
                <a:solidFill>
                  <a:schemeClr val="tx1"/>
                </a:solidFill>
                <a:latin typeface="Calibri" pitchFamily="34" charset="0"/>
              </a:defRPr>
            </a:lvl7pPr>
            <a:lvl8pPr marL="1300002" algn="ctr" rtl="0" eaLnBrk="1" fontAlgn="base" hangingPunct="1">
              <a:spcBef>
                <a:spcPct val="0"/>
              </a:spcBef>
              <a:spcAft>
                <a:spcPct val="0"/>
              </a:spcAft>
              <a:defRPr sz="4170">
                <a:solidFill>
                  <a:schemeClr val="tx1"/>
                </a:solidFill>
                <a:latin typeface="Calibri" pitchFamily="34" charset="0"/>
              </a:defRPr>
            </a:lvl8pPr>
            <a:lvl9pPr marL="1733337" algn="ctr" rtl="0" eaLnBrk="1" fontAlgn="base" hangingPunct="1">
              <a:spcBef>
                <a:spcPct val="0"/>
              </a:spcBef>
              <a:spcAft>
                <a:spcPct val="0"/>
              </a:spcAft>
              <a:defRPr sz="4170">
                <a:solidFill>
                  <a:schemeClr val="tx1"/>
                </a:solidFill>
                <a:latin typeface="Calibri" pitchFamily="34" charset="0"/>
              </a:defRPr>
            </a:lvl9pPr>
          </a:lstStyle>
          <a:p>
            <a:pPr algn="l"/>
            <a:r>
              <a:rPr lang="en-US" sz="3200" b="1" dirty="0" smtClean="0">
                <a:latin typeface="Arial Narrow" panose="020B0606020202030204" pitchFamily="34" charset="0"/>
              </a:rPr>
              <a:t>Course Summary</a:t>
            </a:r>
            <a:endParaRPr lang="en-US" sz="3200" b="1" dirty="0">
              <a:latin typeface="Arial Narrow" panose="020B0606020202030204" pitchFamily="34" charset="0"/>
            </a:endParaRPr>
          </a:p>
        </p:txBody>
      </p:sp>
      <p:sp>
        <p:nvSpPr>
          <p:cNvPr id="11" name="TextBox 10"/>
          <p:cNvSpPr txBox="1"/>
          <p:nvPr/>
        </p:nvSpPr>
        <p:spPr>
          <a:xfrm>
            <a:off x="-1" y="6897707"/>
            <a:ext cx="11247439" cy="3416320"/>
          </a:xfrm>
          <a:prstGeom prst="rect">
            <a:avLst/>
          </a:prstGeom>
          <a:solidFill>
            <a:schemeClr val="bg2"/>
          </a:solidFill>
          <a:ln>
            <a:noFill/>
          </a:ln>
        </p:spPr>
        <p:txBody>
          <a:bodyPr wrap="square" rtlCol="0">
            <a:spAutoFit/>
          </a:bodyPr>
          <a:lstStyle/>
          <a:p>
            <a:r>
              <a:rPr lang="en-US" b="1" dirty="0">
                <a:solidFill>
                  <a:srgbClr val="222A35"/>
                </a:solidFill>
                <a:latin typeface="Arial Narrow" panose="020B0606020202030204" pitchFamily="34" charset="0"/>
              </a:rPr>
              <a:t>NARRATION SCRIPT</a:t>
            </a:r>
          </a:p>
          <a:p>
            <a:r>
              <a:rPr lang="en-US" dirty="0">
                <a:latin typeface="Arial Narrow" panose="020B0606020202030204" pitchFamily="34" charset="0"/>
              </a:rPr>
              <a:t>In summary, this course first covers the key components that enable a CACC system including the communication policy, the inter-vehicle spacing policy, the individual vehicle dynamics, and the decentralized controller design. Specifically, for the linear control design for CSCC systems, we introduce the conventional feedback and feedforward controller design under CTH spacing policy and the PF communication topology and the PID controller under the CD spacing policy and various communication policies. We then studied the stability criteria in the literature, i.e. internal stability, stability margin, and string stability. We show that the conventional feedback and feedforward controller guarantees </a:t>
            </a:r>
            <a:r>
              <a:rPr lang="en-US" dirty="0" err="1">
                <a:latin typeface="Arial Narrow" panose="020B0606020202030204" pitchFamily="34" charset="0"/>
              </a:rPr>
              <a:t>H_infinity</a:t>
            </a:r>
            <a:r>
              <a:rPr lang="en-US" dirty="0">
                <a:latin typeface="Arial Narrow" panose="020B0606020202030204" pitchFamily="34" charset="0"/>
              </a:rPr>
              <a:t> string stability as well as the conditions to check internal stability and stability margin for the closed-loop system under the PID control and various communication policies. For the second part of the course, we introduced the concept of mixed traffic string stability, the conditions to check mixed traffic string stability, the platoon model for a mixed traffic scenario, as well as human-centered MPC like blending control design. We hope you have enjoyed the course. </a:t>
            </a:r>
          </a:p>
          <a:p>
            <a:endParaRPr lang="en-US" dirty="0">
              <a:latin typeface="Arial Narrow" panose="020B0606020202030204" pitchFamily="34" charset="0"/>
            </a:endParaRPr>
          </a:p>
        </p:txBody>
      </p:sp>
      <p:grpSp>
        <p:nvGrpSpPr>
          <p:cNvPr id="12" name="Group 11"/>
          <p:cNvGrpSpPr/>
          <p:nvPr/>
        </p:nvGrpSpPr>
        <p:grpSpPr>
          <a:xfrm rot="20559282">
            <a:off x="1312034" y="4620899"/>
            <a:ext cx="8987885" cy="1459820"/>
            <a:chOff x="116077" y="7744402"/>
            <a:chExt cx="8911845" cy="1540275"/>
          </a:xfrm>
        </p:grpSpPr>
        <p:sp>
          <p:nvSpPr>
            <p:cNvPr id="13" name="TextBox 12"/>
            <p:cNvSpPr txBox="1"/>
            <p:nvPr/>
          </p:nvSpPr>
          <p:spPr>
            <a:xfrm>
              <a:off x="116077" y="8879429"/>
              <a:ext cx="8911845" cy="405248"/>
            </a:xfrm>
            <a:prstGeom prst="rect">
              <a:avLst/>
            </a:prstGeom>
            <a:noFill/>
          </p:spPr>
          <p:txBody>
            <a:bodyPr wrap="square" rtlCol="0">
              <a:spAutoFit/>
            </a:bodyPr>
            <a:lstStyle/>
            <a:p>
              <a:pPr algn="ctr"/>
              <a:r>
                <a:rPr lang="en-US" sz="1896" dirty="0">
                  <a:solidFill>
                    <a:srgbClr val="FF0000"/>
                  </a:solidFill>
                </a:rPr>
                <a:t>REMOVE THIS SLIDE FROM SUBMITTED MATERIALS</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0760" y="7744402"/>
              <a:ext cx="5320635" cy="1219048"/>
            </a:xfrm>
            <a:prstGeom prst="rect">
              <a:avLst/>
            </a:prstGeom>
          </p:spPr>
        </p:pic>
      </p:grpSp>
      <p:sp>
        <p:nvSpPr>
          <p:cNvPr id="8" name="Rectangle 7">
            <a:extLst>
              <a:ext uri="{FF2B5EF4-FFF2-40B4-BE49-F238E27FC236}">
                <a16:creationId xmlns:a16="http://schemas.microsoft.com/office/drawing/2014/main" id="{E7EB5432-23A6-214E-8310-F65A8E818582}"/>
              </a:ext>
            </a:extLst>
          </p:cNvPr>
          <p:cNvSpPr/>
          <p:nvPr/>
        </p:nvSpPr>
        <p:spPr>
          <a:xfrm>
            <a:off x="-2905805" y="0"/>
            <a:ext cx="2762485" cy="24972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a:r>
              <a:rPr lang="en-US" b="1" dirty="0">
                <a:solidFill>
                  <a:schemeClr val="tx1"/>
                </a:solidFill>
              </a:rPr>
              <a:t>NOTE: </a:t>
            </a:r>
            <a:r>
              <a:rPr lang="en-US" dirty="0">
                <a:solidFill>
                  <a:schemeClr val="tx1"/>
                </a:solidFill>
              </a:rPr>
              <a:t>After you have modeled your </a:t>
            </a:r>
            <a:r>
              <a:rPr lang="en-US" dirty="0" smtClean="0">
                <a:solidFill>
                  <a:schemeClr val="tx1"/>
                </a:solidFill>
              </a:rPr>
              <a:t>Summary </a:t>
            </a:r>
            <a:r>
              <a:rPr lang="en-US" dirty="0">
                <a:solidFill>
                  <a:schemeClr val="tx1"/>
                </a:solidFill>
              </a:rPr>
              <a:t>slide after this one, you can delete this slide.</a:t>
            </a:r>
          </a:p>
        </p:txBody>
      </p:sp>
    </p:spTree>
    <p:custDataLst>
      <p:tags r:id="rId1"/>
    </p:custDataLst>
    <p:extLst>
      <p:ext uri="{BB962C8B-B14F-4D97-AF65-F5344CB8AC3E}">
        <p14:creationId xmlns:p14="http://schemas.microsoft.com/office/powerpoint/2010/main" val="1496077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90768" y="1090026"/>
            <a:ext cx="10549979" cy="4615205"/>
          </a:xfrm>
          <a:prstGeom prst="rect">
            <a:avLst/>
          </a:prstGeom>
        </p:spPr>
        <p:txBody>
          <a:bodyPr/>
          <a:lstStyle>
            <a:lvl1pPr marL="325001" indent="-325001" algn="l" rtl="0" eaLnBrk="1" fontAlgn="base" hangingPunct="1">
              <a:spcBef>
                <a:spcPct val="20000"/>
              </a:spcBef>
              <a:spcAft>
                <a:spcPct val="0"/>
              </a:spcAft>
              <a:buFont typeface="Arial" pitchFamily="34" charset="0"/>
              <a:buChar char="•"/>
              <a:defRPr sz="2654" kern="1200">
                <a:solidFill>
                  <a:schemeClr val="tx1"/>
                </a:solidFill>
                <a:latin typeface="+mn-lt"/>
                <a:ea typeface="+mn-ea"/>
                <a:cs typeface="+mn-cs"/>
              </a:defRPr>
            </a:lvl1pPr>
            <a:lvl2pPr marL="704168" indent="-270834" algn="l" rtl="0" eaLnBrk="1" fontAlgn="base" hangingPunct="1">
              <a:spcBef>
                <a:spcPct val="20000"/>
              </a:spcBef>
              <a:spcAft>
                <a:spcPct val="0"/>
              </a:spcAft>
              <a:buFont typeface="Arial" pitchFamily="34" charset="0"/>
              <a:buChar char="–"/>
              <a:defRPr sz="2275" kern="1200">
                <a:solidFill>
                  <a:schemeClr val="tx1"/>
                </a:solidFill>
                <a:latin typeface="+mn-lt"/>
                <a:ea typeface="+mn-ea"/>
                <a:cs typeface="+mn-cs"/>
              </a:defRPr>
            </a:lvl2pPr>
            <a:lvl3pPr marL="1083335" indent="-216667" algn="l" rtl="0" eaLnBrk="1" fontAlgn="base" hangingPunct="1">
              <a:spcBef>
                <a:spcPct val="20000"/>
              </a:spcBef>
              <a:spcAft>
                <a:spcPct val="0"/>
              </a:spcAft>
              <a:buFont typeface="Arial" pitchFamily="34" charset="0"/>
              <a:buChar char="•"/>
              <a:defRPr sz="1896" kern="1200">
                <a:solidFill>
                  <a:schemeClr val="tx1"/>
                </a:solidFill>
                <a:latin typeface="+mn-lt"/>
                <a:ea typeface="+mn-ea"/>
                <a:cs typeface="+mn-cs"/>
              </a:defRPr>
            </a:lvl3pPr>
            <a:lvl4pPr marL="1516670" indent="-216667" algn="l" rtl="0" eaLnBrk="1" fontAlgn="base" hangingPunct="1">
              <a:spcBef>
                <a:spcPct val="20000"/>
              </a:spcBef>
              <a:spcAft>
                <a:spcPct val="0"/>
              </a:spcAft>
              <a:buFont typeface="Arial" pitchFamily="34" charset="0"/>
              <a:buChar char="–"/>
              <a:defRPr sz="1706" kern="1200">
                <a:solidFill>
                  <a:schemeClr val="tx1"/>
                </a:solidFill>
                <a:latin typeface="+mn-lt"/>
                <a:ea typeface="+mn-ea"/>
                <a:cs typeface="+mn-cs"/>
              </a:defRPr>
            </a:lvl4pPr>
            <a:lvl5pPr marL="1950004" indent="-216667" algn="l" rtl="0" eaLnBrk="1" fontAlgn="base" hangingPunct="1">
              <a:spcBef>
                <a:spcPct val="20000"/>
              </a:spcBef>
              <a:spcAft>
                <a:spcPct val="0"/>
              </a:spcAft>
              <a:buFont typeface="Arial" pitchFamily="34" charset="0"/>
              <a:buChar char="»"/>
              <a:defRPr sz="1706" kern="1200">
                <a:solidFill>
                  <a:schemeClr val="tx1"/>
                </a:solidFill>
                <a:latin typeface="+mn-lt"/>
                <a:ea typeface="+mn-ea"/>
                <a:cs typeface="+mn-cs"/>
              </a:defRPr>
            </a:lvl5pPr>
            <a:lvl6pPr marL="2383338" indent="-216667" algn="l" defTabSz="866668" rtl="0" eaLnBrk="1" latinLnBrk="0" hangingPunct="1">
              <a:spcBef>
                <a:spcPct val="20000"/>
              </a:spcBef>
              <a:buFont typeface="Arial" pitchFamily="34" charset="0"/>
              <a:buChar char="•"/>
              <a:defRPr sz="1896" kern="1200">
                <a:solidFill>
                  <a:schemeClr val="tx1"/>
                </a:solidFill>
                <a:latin typeface="+mn-lt"/>
                <a:ea typeface="+mn-ea"/>
                <a:cs typeface="+mn-cs"/>
              </a:defRPr>
            </a:lvl6pPr>
            <a:lvl7pPr marL="2816672" indent="-216667" algn="l" defTabSz="866668" rtl="0" eaLnBrk="1" latinLnBrk="0" hangingPunct="1">
              <a:spcBef>
                <a:spcPct val="20000"/>
              </a:spcBef>
              <a:buFont typeface="Arial" pitchFamily="34" charset="0"/>
              <a:buChar char="•"/>
              <a:defRPr sz="1896" kern="1200">
                <a:solidFill>
                  <a:schemeClr val="tx1"/>
                </a:solidFill>
                <a:latin typeface="+mn-lt"/>
                <a:ea typeface="+mn-ea"/>
                <a:cs typeface="+mn-cs"/>
              </a:defRPr>
            </a:lvl7pPr>
            <a:lvl8pPr marL="3250006" indent="-216667" algn="l" defTabSz="866668" rtl="0" eaLnBrk="1" latinLnBrk="0" hangingPunct="1">
              <a:spcBef>
                <a:spcPct val="20000"/>
              </a:spcBef>
              <a:buFont typeface="Arial" pitchFamily="34" charset="0"/>
              <a:buChar char="•"/>
              <a:defRPr sz="1896" kern="1200">
                <a:solidFill>
                  <a:schemeClr val="tx1"/>
                </a:solidFill>
                <a:latin typeface="+mn-lt"/>
                <a:ea typeface="+mn-ea"/>
                <a:cs typeface="+mn-cs"/>
              </a:defRPr>
            </a:lvl8pPr>
            <a:lvl9pPr marL="3683340" indent="-216667" algn="l" defTabSz="866668" rtl="0" eaLnBrk="1" latinLnBrk="0" hangingPunct="1">
              <a:spcBef>
                <a:spcPct val="20000"/>
              </a:spcBef>
              <a:buFont typeface="Arial" pitchFamily="34" charset="0"/>
              <a:buChar char="•"/>
              <a:defRPr sz="1896" kern="1200">
                <a:solidFill>
                  <a:schemeClr val="tx1"/>
                </a:solidFill>
                <a:latin typeface="+mn-lt"/>
                <a:ea typeface="+mn-ea"/>
                <a:cs typeface="+mn-cs"/>
              </a:defRPr>
            </a:lvl9pPr>
          </a:lstStyle>
          <a:p>
            <a:pPr marL="0" lvl="1" indent="0">
              <a:buNone/>
            </a:pPr>
            <a:r>
              <a:rPr lang="en-US" sz="2400" dirty="0">
                <a:latin typeface="Arial Narrow" panose="020B0606020202030204" pitchFamily="34" charset="0"/>
              </a:rPr>
              <a:t>[1] Use this slide to cite sources to content according to the IEEE Reference Guide: </a:t>
            </a:r>
            <a:r>
              <a:rPr lang="en-US" sz="2400" dirty="0">
                <a:latin typeface="Arial Narrow" panose="020B0606020202030204" pitchFamily="34" charset="0"/>
                <a:hlinkClick r:id="rId4"/>
              </a:rPr>
              <a:t>https://ieeeauthorcenter.ieee.org/wp-content/uploads/IEEE-Reference-Guide.pdf</a:t>
            </a:r>
            <a:r>
              <a:rPr lang="en-US" sz="2400" dirty="0">
                <a:latin typeface="Arial Narrow" panose="020B0606020202030204" pitchFamily="34" charset="0"/>
              </a:rPr>
              <a:t>  See most used basic formats below; check reference guide for formats not listed here.</a:t>
            </a:r>
          </a:p>
          <a:p>
            <a:pPr marL="0" lvl="1" indent="0">
              <a:buNone/>
            </a:pPr>
            <a:endParaRPr lang="en-US" sz="1800" dirty="0">
              <a:latin typeface="Arial Narrow" panose="020B0606020202030204" pitchFamily="34" charset="0"/>
            </a:endParaRPr>
          </a:p>
          <a:p>
            <a:pPr marL="0" lvl="1" indent="0">
              <a:buNone/>
            </a:pPr>
            <a:r>
              <a:rPr lang="en-US" sz="1800" b="1" dirty="0">
                <a:latin typeface="Arial Narrow" panose="020B0606020202030204" pitchFamily="34" charset="0"/>
              </a:rPr>
              <a:t>Virtual Journal Basic Format: </a:t>
            </a:r>
          </a:p>
          <a:p>
            <a:pPr marL="0" lvl="1" indent="0">
              <a:buNone/>
            </a:pPr>
            <a:r>
              <a:rPr lang="en-US" sz="1800" dirty="0">
                <a:latin typeface="Arial Narrow" panose="020B0606020202030204" pitchFamily="34" charset="0"/>
              </a:rPr>
              <a:t>Name(s) of Ed(s)., “Title of Issue,” in </a:t>
            </a:r>
            <a:r>
              <a:rPr lang="en-US" sz="1800" i="1" dirty="0">
                <a:latin typeface="Arial Narrow" panose="020B0606020202030204" pitchFamily="34" charset="0"/>
              </a:rPr>
              <a:t>Title of Journal</a:t>
            </a:r>
            <a:r>
              <a:rPr lang="en-US" sz="1800" dirty="0">
                <a:latin typeface="Arial Narrow" panose="020B0606020202030204" pitchFamily="34" charset="0"/>
              </a:rPr>
              <a:t>, Abbrev. month year. [Online]. Available: URL </a:t>
            </a:r>
          </a:p>
          <a:p>
            <a:pPr marL="0" lvl="1" indent="0">
              <a:buNone/>
            </a:pPr>
            <a:r>
              <a:rPr lang="en-US" sz="1800" b="1" dirty="0">
                <a:latin typeface="Arial Narrow" panose="020B0606020202030204" pitchFamily="34" charset="0"/>
              </a:rPr>
              <a:t>Online Video (e.g., YouTube) Basic Format:</a:t>
            </a:r>
          </a:p>
          <a:p>
            <a:pPr marL="0" lvl="1" indent="0">
              <a:buNone/>
            </a:pPr>
            <a:r>
              <a:rPr lang="en-US" sz="1800" dirty="0">
                <a:latin typeface="Arial Narrow" panose="020B0606020202030204" pitchFamily="34" charset="0"/>
              </a:rPr>
              <a:t>Video Owner/Creator, Location (if available). Title of Video: In Initial Caps. (Release date). Accessed: Month Day, Year. [Online Video]. Available: http://URL.onlinevideo.org </a:t>
            </a:r>
          </a:p>
          <a:p>
            <a:pPr marL="0" lvl="1" indent="0">
              <a:buNone/>
            </a:pPr>
            <a:r>
              <a:rPr lang="en-US" sz="1800" b="1" dirty="0">
                <a:latin typeface="Arial Narrow" panose="020B0606020202030204" pitchFamily="34" charset="0"/>
              </a:rPr>
              <a:t>Lecture Basic Format: </a:t>
            </a:r>
          </a:p>
          <a:p>
            <a:pPr marL="0" lvl="1" indent="0">
              <a:buNone/>
            </a:pPr>
            <a:r>
              <a:rPr lang="en-US" sz="1800" dirty="0">
                <a:latin typeface="Arial Narrow" panose="020B0606020202030204" pitchFamily="34" charset="0"/>
              </a:rPr>
              <a:t>J. K. Author. (Year). Title of lecture [Type of Medium]. Available: URL </a:t>
            </a:r>
          </a:p>
          <a:p>
            <a:pPr marL="0" lvl="1" indent="0">
              <a:buNone/>
            </a:pPr>
            <a:r>
              <a:rPr lang="en-US" sz="1800" b="1" dirty="0">
                <a:latin typeface="Arial Narrow" panose="020B0606020202030204" pitchFamily="34" charset="0"/>
              </a:rPr>
              <a:t>Print Periodical Basic Format:</a:t>
            </a:r>
          </a:p>
          <a:p>
            <a:pPr marL="0" lvl="1" indent="0">
              <a:buNone/>
            </a:pPr>
            <a:r>
              <a:rPr lang="en-US" sz="1800" dirty="0">
                <a:latin typeface="Arial Narrow" panose="020B0606020202030204" pitchFamily="34" charset="0"/>
              </a:rPr>
              <a:t>J. K. Author, “Name of paper,” </a:t>
            </a:r>
            <a:r>
              <a:rPr lang="en-US" sz="1800" i="1" dirty="0">
                <a:latin typeface="Arial Narrow" panose="020B0606020202030204" pitchFamily="34" charset="0"/>
              </a:rPr>
              <a:t>Abbrev. Title of Periodical</a:t>
            </a:r>
            <a:r>
              <a:rPr lang="en-US" sz="1800" dirty="0">
                <a:latin typeface="Arial Narrow" panose="020B0606020202030204" pitchFamily="34" charset="0"/>
              </a:rPr>
              <a:t>, vol. x, no. x, pp. xxx-xxx, Abbrev. Month, year. </a:t>
            </a:r>
          </a:p>
        </p:txBody>
      </p:sp>
      <p:sp>
        <p:nvSpPr>
          <p:cNvPr id="4" name="Title 1"/>
          <p:cNvSpPr txBox="1">
            <a:spLocks/>
          </p:cNvSpPr>
          <p:nvPr/>
        </p:nvSpPr>
        <p:spPr>
          <a:xfrm>
            <a:off x="390768" y="368225"/>
            <a:ext cx="10856669" cy="568502"/>
          </a:xfrm>
          <a:prstGeom prst="rect">
            <a:avLst/>
          </a:prstGeom>
        </p:spPr>
        <p:txBody>
          <a:bodyPr/>
          <a:lstStyle>
            <a:lvl1pPr algn="ctr" rtl="0" eaLnBrk="1" fontAlgn="base" hangingPunct="1">
              <a:spcBef>
                <a:spcPct val="0"/>
              </a:spcBef>
              <a:spcAft>
                <a:spcPct val="0"/>
              </a:spcAft>
              <a:defRPr sz="3412" kern="1200">
                <a:solidFill>
                  <a:schemeClr val="tx1"/>
                </a:solidFill>
                <a:latin typeface="+mj-lt"/>
                <a:ea typeface="+mj-ea"/>
                <a:cs typeface="+mj-cs"/>
              </a:defRPr>
            </a:lvl1pPr>
            <a:lvl2pPr algn="ctr" rtl="0" eaLnBrk="1" fontAlgn="base" hangingPunct="1">
              <a:spcBef>
                <a:spcPct val="0"/>
              </a:spcBef>
              <a:spcAft>
                <a:spcPct val="0"/>
              </a:spcAft>
              <a:defRPr sz="4170">
                <a:solidFill>
                  <a:schemeClr val="tx1"/>
                </a:solidFill>
                <a:latin typeface="Calibri" pitchFamily="34" charset="0"/>
              </a:defRPr>
            </a:lvl2pPr>
            <a:lvl3pPr algn="ctr" rtl="0" eaLnBrk="1" fontAlgn="base" hangingPunct="1">
              <a:spcBef>
                <a:spcPct val="0"/>
              </a:spcBef>
              <a:spcAft>
                <a:spcPct val="0"/>
              </a:spcAft>
              <a:defRPr sz="4170">
                <a:solidFill>
                  <a:schemeClr val="tx1"/>
                </a:solidFill>
                <a:latin typeface="Calibri" pitchFamily="34" charset="0"/>
              </a:defRPr>
            </a:lvl3pPr>
            <a:lvl4pPr algn="ctr" rtl="0" eaLnBrk="1" fontAlgn="base" hangingPunct="1">
              <a:spcBef>
                <a:spcPct val="0"/>
              </a:spcBef>
              <a:spcAft>
                <a:spcPct val="0"/>
              </a:spcAft>
              <a:defRPr sz="4170">
                <a:solidFill>
                  <a:schemeClr val="tx1"/>
                </a:solidFill>
                <a:latin typeface="Calibri" pitchFamily="34" charset="0"/>
              </a:defRPr>
            </a:lvl4pPr>
            <a:lvl5pPr algn="ctr" rtl="0" eaLnBrk="1" fontAlgn="base" hangingPunct="1">
              <a:spcBef>
                <a:spcPct val="0"/>
              </a:spcBef>
              <a:spcAft>
                <a:spcPct val="0"/>
              </a:spcAft>
              <a:defRPr sz="4170">
                <a:solidFill>
                  <a:schemeClr val="tx1"/>
                </a:solidFill>
                <a:latin typeface="Calibri" pitchFamily="34" charset="0"/>
              </a:defRPr>
            </a:lvl5pPr>
            <a:lvl6pPr marL="433334" algn="ctr" rtl="0" eaLnBrk="1" fontAlgn="base" hangingPunct="1">
              <a:spcBef>
                <a:spcPct val="0"/>
              </a:spcBef>
              <a:spcAft>
                <a:spcPct val="0"/>
              </a:spcAft>
              <a:defRPr sz="4170">
                <a:solidFill>
                  <a:schemeClr val="tx1"/>
                </a:solidFill>
                <a:latin typeface="Calibri" pitchFamily="34" charset="0"/>
              </a:defRPr>
            </a:lvl6pPr>
            <a:lvl7pPr marL="866668" algn="ctr" rtl="0" eaLnBrk="1" fontAlgn="base" hangingPunct="1">
              <a:spcBef>
                <a:spcPct val="0"/>
              </a:spcBef>
              <a:spcAft>
                <a:spcPct val="0"/>
              </a:spcAft>
              <a:defRPr sz="4170">
                <a:solidFill>
                  <a:schemeClr val="tx1"/>
                </a:solidFill>
                <a:latin typeface="Calibri" pitchFamily="34" charset="0"/>
              </a:defRPr>
            </a:lvl7pPr>
            <a:lvl8pPr marL="1300002" algn="ctr" rtl="0" eaLnBrk="1" fontAlgn="base" hangingPunct="1">
              <a:spcBef>
                <a:spcPct val="0"/>
              </a:spcBef>
              <a:spcAft>
                <a:spcPct val="0"/>
              </a:spcAft>
              <a:defRPr sz="4170">
                <a:solidFill>
                  <a:schemeClr val="tx1"/>
                </a:solidFill>
                <a:latin typeface="Calibri" pitchFamily="34" charset="0"/>
              </a:defRPr>
            </a:lvl8pPr>
            <a:lvl9pPr marL="1733337" algn="ctr" rtl="0" eaLnBrk="1" fontAlgn="base" hangingPunct="1">
              <a:spcBef>
                <a:spcPct val="0"/>
              </a:spcBef>
              <a:spcAft>
                <a:spcPct val="0"/>
              </a:spcAft>
              <a:defRPr sz="4170">
                <a:solidFill>
                  <a:schemeClr val="tx1"/>
                </a:solidFill>
                <a:latin typeface="Calibri" pitchFamily="34" charset="0"/>
              </a:defRPr>
            </a:lvl9pPr>
          </a:lstStyle>
          <a:p>
            <a:pPr algn="l"/>
            <a:r>
              <a:rPr lang="en-US" sz="3200" b="1" dirty="0">
                <a:latin typeface="Arial Narrow" panose="020B0606020202030204" pitchFamily="34" charset="0"/>
              </a:rPr>
              <a:t>Reference</a:t>
            </a:r>
          </a:p>
        </p:txBody>
      </p:sp>
      <p:sp>
        <p:nvSpPr>
          <p:cNvPr id="5" name="Rectangle 4">
            <a:extLst>
              <a:ext uri="{FF2B5EF4-FFF2-40B4-BE49-F238E27FC236}">
                <a16:creationId xmlns:a16="http://schemas.microsoft.com/office/drawing/2014/main" id="{E7EB5432-23A6-214E-8310-F65A8E818582}"/>
              </a:ext>
            </a:extLst>
          </p:cNvPr>
          <p:cNvSpPr/>
          <p:nvPr/>
        </p:nvSpPr>
        <p:spPr>
          <a:xfrm>
            <a:off x="-2905805" y="2708542"/>
            <a:ext cx="2762485" cy="24972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a:r>
              <a:rPr lang="en-US" b="1" dirty="0">
                <a:solidFill>
                  <a:schemeClr val="tx1"/>
                </a:solidFill>
              </a:rPr>
              <a:t>NOTE: </a:t>
            </a:r>
            <a:r>
              <a:rPr lang="en-US" dirty="0" smtClean="0">
                <a:solidFill>
                  <a:schemeClr val="tx1"/>
                </a:solidFill>
              </a:rPr>
              <a:t>Not every online course will require a reference slide. Only use when you must cite sources to content as per the IEEE Reference Guide. </a:t>
            </a:r>
            <a:endParaRPr lang="en-US" dirty="0">
              <a:solidFill>
                <a:schemeClr val="tx1"/>
              </a:solidFill>
            </a:endParaRPr>
          </a:p>
        </p:txBody>
      </p:sp>
      <p:sp>
        <p:nvSpPr>
          <p:cNvPr id="7" name="Rectangle 6">
            <a:extLst>
              <a:ext uri="{FF2B5EF4-FFF2-40B4-BE49-F238E27FC236}">
                <a16:creationId xmlns:a16="http://schemas.microsoft.com/office/drawing/2014/main" id="{E7EB5432-23A6-214E-8310-F65A8E818582}"/>
              </a:ext>
            </a:extLst>
          </p:cNvPr>
          <p:cNvSpPr/>
          <p:nvPr/>
        </p:nvSpPr>
        <p:spPr>
          <a:xfrm>
            <a:off x="-2905805" y="0"/>
            <a:ext cx="2762485" cy="24972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a:r>
              <a:rPr lang="en-US" b="1" dirty="0">
                <a:solidFill>
                  <a:schemeClr val="tx1"/>
                </a:solidFill>
              </a:rPr>
              <a:t>NOTE: </a:t>
            </a:r>
            <a:r>
              <a:rPr lang="en-US" dirty="0">
                <a:solidFill>
                  <a:schemeClr val="tx1"/>
                </a:solidFill>
              </a:rPr>
              <a:t>I</a:t>
            </a:r>
            <a:r>
              <a:rPr lang="en-US" dirty="0" smtClean="0">
                <a:solidFill>
                  <a:schemeClr val="tx1"/>
                </a:solidFill>
              </a:rPr>
              <a:t>f you have content or graphics within this learning object that is not your own, use this slide to cite the author, publication, etc. </a:t>
            </a:r>
            <a:endParaRPr lang="en-US" dirty="0">
              <a:solidFill>
                <a:schemeClr val="tx1"/>
              </a:solidFill>
            </a:endParaRPr>
          </a:p>
        </p:txBody>
      </p:sp>
      <p:sp>
        <p:nvSpPr>
          <p:cNvPr id="8" name="Rectangle 7">
            <a:extLst>
              <a:ext uri="{FF2B5EF4-FFF2-40B4-BE49-F238E27FC236}">
                <a16:creationId xmlns:a16="http://schemas.microsoft.com/office/drawing/2014/main" id="{E7EB5432-23A6-214E-8310-F65A8E818582}"/>
              </a:ext>
            </a:extLst>
          </p:cNvPr>
          <p:cNvSpPr/>
          <p:nvPr/>
        </p:nvSpPr>
        <p:spPr>
          <a:xfrm>
            <a:off x="-2905806" y="5417084"/>
            <a:ext cx="2762485" cy="24972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a:r>
              <a:rPr lang="en-US" b="1" dirty="0">
                <a:solidFill>
                  <a:schemeClr val="tx1"/>
                </a:solidFill>
              </a:rPr>
              <a:t>NOTE: </a:t>
            </a:r>
            <a:r>
              <a:rPr lang="en-US" dirty="0">
                <a:solidFill>
                  <a:schemeClr val="tx1"/>
                </a:solidFill>
              </a:rPr>
              <a:t>This slide is not the final design that will be used when the course is produced. This is just a blank canvas for you to capture your content.</a:t>
            </a:r>
          </a:p>
        </p:txBody>
      </p:sp>
      <p:sp>
        <p:nvSpPr>
          <p:cNvPr id="9" name="TextBox 8"/>
          <p:cNvSpPr txBox="1"/>
          <p:nvPr/>
        </p:nvSpPr>
        <p:spPr>
          <a:xfrm>
            <a:off x="0" y="6923450"/>
            <a:ext cx="11182865" cy="3139321"/>
          </a:xfrm>
          <a:prstGeom prst="rect">
            <a:avLst/>
          </a:prstGeom>
          <a:solidFill>
            <a:schemeClr val="bg2"/>
          </a:solidFill>
          <a:ln>
            <a:noFill/>
          </a:ln>
        </p:spPr>
        <p:txBody>
          <a:bodyPr wrap="square" rtlCol="0">
            <a:spAutoFit/>
          </a:bodyPr>
          <a:lstStyle/>
          <a:p>
            <a:r>
              <a:rPr lang="en-US" b="1" dirty="0">
                <a:solidFill>
                  <a:srgbClr val="222A35"/>
                </a:solidFill>
                <a:latin typeface="Arial Narrow" panose="020B0606020202030204" pitchFamily="34" charset="0"/>
              </a:rPr>
              <a:t>NARRATION SCRIPT</a:t>
            </a:r>
          </a:p>
          <a:p>
            <a:r>
              <a:rPr lang="en-US" dirty="0">
                <a:latin typeface="Arial Narrow" panose="020B0606020202030204" pitchFamily="34" charset="0"/>
              </a:rPr>
              <a:t>No Narration Required</a:t>
            </a:r>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3397580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59154" y="2006331"/>
            <a:ext cx="9282710" cy="3287699"/>
          </a:xfrm>
          <a:prstGeom prst="rect">
            <a:avLst/>
          </a:prstGeom>
        </p:spPr>
        <p:txBody>
          <a:bodyPr/>
          <a:lstStyle/>
          <a:p>
            <a:pPr marL="433334" indent="-433334">
              <a:buFont typeface="+mj-lt"/>
              <a:buAutoNum type="arabicPeriod"/>
            </a:pPr>
            <a:r>
              <a:rPr lang="en-US" sz="2000" dirty="0" smtClean="0">
                <a:latin typeface="Arial Narrow" panose="020B0606020202030204" pitchFamily="34" charset="0"/>
              </a:rPr>
              <a:t>Course Title </a:t>
            </a:r>
            <a:r>
              <a:rPr lang="en-US" sz="2000" dirty="0">
                <a:solidFill>
                  <a:srgbClr val="FF0000"/>
                </a:solidFill>
                <a:latin typeface="Arial Narrow" panose="020B0606020202030204" pitchFamily="34" charset="0"/>
              </a:rPr>
              <a:t>– see slide </a:t>
            </a:r>
            <a:r>
              <a:rPr lang="en-US" sz="2000" dirty="0" smtClean="0">
                <a:solidFill>
                  <a:srgbClr val="FF0000"/>
                </a:solidFill>
                <a:latin typeface="Arial Narrow" panose="020B0606020202030204" pitchFamily="34" charset="0"/>
              </a:rPr>
              <a:t>3</a:t>
            </a:r>
            <a:endParaRPr lang="en-US" sz="2000" dirty="0">
              <a:solidFill>
                <a:srgbClr val="FF0000"/>
              </a:solidFill>
              <a:latin typeface="Arial Narrow" panose="020B0606020202030204" pitchFamily="34" charset="0"/>
            </a:endParaRPr>
          </a:p>
          <a:p>
            <a:pPr marL="433334" indent="-433334">
              <a:buFont typeface="+mj-lt"/>
              <a:buAutoNum type="arabicPeriod"/>
            </a:pPr>
            <a:r>
              <a:rPr lang="en-US" sz="2000" dirty="0">
                <a:latin typeface="Arial Narrow" panose="020B0606020202030204" pitchFamily="34" charset="0"/>
              </a:rPr>
              <a:t>Biography </a:t>
            </a:r>
            <a:r>
              <a:rPr lang="en-US" sz="2000" dirty="0">
                <a:solidFill>
                  <a:srgbClr val="FF0000"/>
                </a:solidFill>
                <a:latin typeface="Arial Narrow" panose="020B0606020202030204" pitchFamily="34" charset="0"/>
              </a:rPr>
              <a:t>– see slide </a:t>
            </a:r>
            <a:r>
              <a:rPr lang="en-US" sz="2000" dirty="0" smtClean="0">
                <a:solidFill>
                  <a:srgbClr val="FF0000"/>
                </a:solidFill>
                <a:latin typeface="Arial Narrow" panose="020B0606020202030204" pitchFamily="34" charset="0"/>
              </a:rPr>
              <a:t>5</a:t>
            </a:r>
            <a:endParaRPr lang="en-US" sz="2000" dirty="0">
              <a:solidFill>
                <a:srgbClr val="FF0000"/>
              </a:solidFill>
              <a:latin typeface="Arial Narrow" panose="020B0606020202030204" pitchFamily="34" charset="0"/>
            </a:endParaRPr>
          </a:p>
          <a:p>
            <a:pPr marL="433334" indent="-433334">
              <a:buFont typeface="+mj-lt"/>
              <a:buAutoNum type="arabicPeriod"/>
            </a:pPr>
            <a:r>
              <a:rPr lang="en-US" sz="2000" dirty="0" smtClean="0">
                <a:latin typeface="Arial Narrow" panose="020B0606020202030204" pitchFamily="34" charset="0"/>
              </a:rPr>
              <a:t>Course Learning </a:t>
            </a:r>
            <a:r>
              <a:rPr lang="en-US" sz="2000" dirty="0">
                <a:latin typeface="Arial Narrow" panose="020B0606020202030204" pitchFamily="34" charset="0"/>
              </a:rPr>
              <a:t>Objectives </a:t>
            </a:r>
            <a:r>
              <a:rPr lang="en-US" sz="2000" dirty="0">
                <a:solidFill>
                  <a:srgbClr val="FF0000"/>
                </a:solidFill>
                <a:latin typeface="Arial Narrow" panose="020B0606020202030204" pitchFamily="34" charset="0"/>
              </a:rPr>
              <a:t>– see slide </a:t>
            </a:r>
            <a:r>
              <a:rPr lang="en-US" sz="2000" dirty="0" smtClean="0">
                <a:solidFill>
                  <a:srgbClr val="FF0000"/>
                </a:solidFill>
                <a:latin typeface="Arial Narrow" panose="020B0606020202030204" pitchFamily="34" charset="0"/>
              </a:rPr>
              <a:t>7</a:t>
            </a:r>
            <a:endParaRPr lang="en-US" sz="2000" dirty="0">
              <a:solidFill>
                <a:srgbClr val="FF0000"/>
              </a:solidFill>
              <a:latin typeface="Arial Narrow" panose="020B0606020202030204" pitchFamily="34" charset="0"/>
            </a:endParaRPr>
          </a:p>
          <a:p>
            <a:pPr marL="433334" indent="-433334">
              <a:buFont typeface="+mj-lt"/>
              <a:buAutoNum type="arabicPeriod"/>
            </a:pPr>
            <a:r>
              <a:rPr lang="en-US" sz="2000" dirty="0" smtClean="0">
                <a:latin typeface="Arial Narrow" panose="020B0606020202030204" pitchFamily="34" charset="0"/>
              </a:rPr>
              <a:t>Course Introduction </a:t>
            </a:r>
            <a:r>
              <a:rPr lang="en-US" sz="2000" dirty="0">
                <a:solidFill>
                  <a:srgbClr val="FF0000"/>
                </a:solidFill>
                <a:latin typeface="Arial Narrow" panose="020B0606020202030204" pitchFamily="34" charset="0"/>
              </a:rPr>
              <a:t>– see slide </a:t>
            </a:r>
            <a:r>
              <a:rPr lang="en-US" sz="2000" dirty="0" smtClean="0">
                <a:solidFill>
                  <a:srgbClr val="FF0000"/>
                </a:solidFill>
                <a:latin typeface="Arial Narrow" panose="020B0606020202030204" pitchFamily="34" charset="0"/>
              </a:rPr>
              <a:t>9</a:t>
            </a:r>
            <a:endParaRPr lang="en-US" sz="2000" dirty="0">
              <a:solidFill>
                <a:srgbClr val="FF0000"/>
              </a:solidFill>
              <a:latin typeface="Arial Narrow" panose="020B0606020202030204" pitchFamily="34" charset="0"/>
            </a:endParaRPr>
          </a:p>
          <a:p>
            <a:pPr marL="433334" indent="-433334">
              <a:buFont typeface="+mj-lt"/>
              <a:buAutoNum type="arabicPeriod"/>
            </a:pPr>
            <a:r>
              <a:rPr lang="en-US" sz="2000" dirty="0">
                <a:latin typeface="Arial Narrow" panose="020B0606020202030204" pitchFamily="34" charset="0"/>
              </a:rPr>
              <a:t>Content </a:t>
            </a:r>
            <a:r>
              <a:rPr lang="en-US" sz="2000" dirty="0">
                <a:solidFill>
                  <a:srgbClr val="FF0000"/>
                </a:solidFill>
                <a:latin typeface="Arial Narrow" panose="020B0606020202030204" pitchFamily="34" charset="0"/>
              </a:rPr>
              <a:t>– see slide </a:t>
            </a:r>
            <a:r>
              <a:rPr lang="en-US" sz="2000" dirty="0" smtClean="0">
                <a:solidFill>
                  <a:srgbClr val="FF0000"/>
                </a:solidFill>
                <a:latin typeface="Arial Narrow" panose="020B0606020202030204" pitchFamily="34" charset="0"/>
              </a:rPr>
              <a:t>11</a:t>
            </a:r>
            <a:endParaRPr lang="en-US" sz="2000" dirty="0">
              <a:solidFill>
                <a:srgbClr val="FF0000"/>
              </a:solidFill>
              <a:latin typeface="Arial Narrow" panose="020B0606020202030204" pitchFamily="34" charset="0"/>
            </a:endParaRPr>
          </a:p>
          <a:p>
            <a:pPr marL="433334" indent="-433334">
              <a:buFont typeface="+mj-lt"/>
              <a:buAutoNum type="arabicPeriod"/>
            </a:pPr>
            <a:r>
              <a:rPr lang="en-US" sz="2000" dirty="0">
                <a:latin typeface="Arial Narrow" panose="020B0606020202030204" pitchFamily="34" charset="0"/>
              </a:rPr>
              <a:t>Charts/graphics/diagram </a:t>
            </a:r>
            <a:r>
              <a:rPr lang="en-US" sz="2000" dirty="0">
                <a:solidFill>
                  <a:srgbClr val="FF0000"/>
                </a:solidFill>
                <a:latin typeface="Arial Narrow" panose="020B0606020202030204" pitchFamily="34" charset="0"/>
              </a:rPr>
              <a:t>– see slide </a:t>
            </a:r>
            <a:r>
              <a:rPr lang="en-US" sz="2000" dirty="0" smtClean="0">
                <a:solidFill>
                  <a:srgbClr val="FF0000"/>
                </a:solidFill>
                <a:latin typeface="Arial Narrow" panose="020B0606020202030204" pitchFamily="34" charset="0"/>
              </a:rPr>
              <a:t>13</a:t>
            </a:r>
          </a:p>
          <a:p>
            <a:pPr marL="433334" indent="-433334">
              <a:buFont typeface="+mj-lt"/>
              <a:buAutoNum type="arabicPeriod"/>
            </a:pPr>
            <a:r>
              <a:rPr lang="en-US" sz="2000" dirty="0">
                <a:latin typeface="Arial Narrow" panose="020B0606020202030204" pitchFamily="34" charset="0"/>
              </a:rPr>
              <a:t>Knowledge Review </a:t>
            </a:r>
            <a:r>
              <a:rPr lang="en-US" sz="2000" dirty="0">
                <a:solidFill>
                  <a:srgbClr val="FF0000"/>
                </a:solidFill>
                <a:latin typeface="Arial Narrow" panose="020B0606020202030204" pitchFamily="34" charset="0"/>
              </a:rPr>
              <a:t>– see slide 15</a:t>
            </a:r>
          </a:p>
          <a:p>
            <a:pPr marL="433334" indent="-433334">
              <a:buFont typeface="+mj-lt"/>
              <a:buAutoNum type="arabicPeriod"/>
            </a:pPr>
            <a:r>
              <a:rPr lang="en-US" sz="2000" dirty="0" smtClean="0">
                <a:latin typeface="Arial Narrow" panose="020B0606020202030204" pitchFamily="34" charset="0"/>
              </a:rPr>
              <a:t>Course Summary </a:t>
            </a:r>
            <a:r>
              <a:rPr lang="en-US" sz="2000" dirty="0">
                <a:solidFill>
                  <a:srgbClr val="FF0000"/>
                </a:solidFill>
                <a:latin typeface="Arial Narrow" panose="020B0606020202030204" pitchFamily="34" charset="0"/>
              </a:rPr>
              <a:t>– see slide </a:t>
            </a:r>
            <a:r>
              <a:rPr lang="en-US" sz="2000" dirty="0" smtClean="0">
                <a:solidFill>
                  <a:srgbClr val="FF0000"/>
                </a:solidFill>
                <a:latin typeface="Arial Narrow" panose="020B0606020202030204" pitchFamily="34" charset="0"/>
              </a:rPr>
              <a:t>17</a:t>
            </a:r>
            <a:endParaRPr lang="en-US" sz="2000" dirty="0">
              <a:solidFill>
                <a:srgbClr val="FF0000"/>
              </a:solidFill>
              <a:latin typeface="Arial Narrow" panose="020B0606020202030204" pitchFamily="34" charset="0"/>
            </a:endParaRPr>
          </a:p>
          <a:p>
            <a:pPr marL="433334" indent="-433334">
              <a:buFont typeface="+mj-lt"/>
              <a:buAutoNum type="arabicPeriod"/>
            </a:pPr>
            <a:r>
              <a:rPr lang="en-US" sz="2000" dirty="0" smtClean="0">
                <a:latin typeface="Arial Narrow" panose="020B0606020202030204" pitchFamily="34" charset="0"/>
              </a:rPr>
              <a:t>References </a:t>
            </a:r>
            <a:r>
              <a:rPr lang="en-US" sz="2000" dirty="0" smtClean="0">
                <a:solidFill>
                  <a:srgbClr val="FF0000"/>
                </a:solidFill>
                <a:latin typeface="Arial Narrow" panose="020B0606020202030204" pitchFamily="34" charset="0"/>
              </a:rPr>
              <a:t>– </a:t>
            </a:r>
            <a:r>
              <a:rPr lang="en-US" sz="2000" dirty="0">
                <a:solidFill>
                  <a:srgbClr val="FF0000"/>
                </a:solidFill>
                <a:latin typeface="Arial Narrow" panose="020B0606020202030204" pitchFamily="34" charset="0"/>
              </a:rPr>
              <a:t>see slide </a:t>
            </a:r>
            <a:r>
              <a:rPr lang="en-US" sz="2000" dirty="0" smtClean="0">
                <a:solidFill>
                  <a:srgbClr val="FF0000"/>
                </a:solidFill>
                <a:latin typeface="Arial Narrow" panose="020B0606020202030204" pitchFamily="34" charset="0"/>
              </a:rPr>
              <a:t>19</a:t>
            </a:r>
          </a:p>
          <a:p>
            <a:pPr marL="433334" indent="-433334">
              <a:buFont typeface="+mj-lt"/>
              <a:buAutoNum type="arabicPeriod"/>
            </a:pPr>
            <a:r>
              <a:rPr lang="en-US" sz="2000" dirty="0" smtClean="0">
                <a:latin typeface="Arial Narrow" panose="020B0606020202030204" pitchFamily="34" charset="0"/>
              </a:rPr>
              <a:t>Question Types </a:t>
            </a:r>
            <a:r>
              <a:rPr lang="en-US" sz="2000" dirty="0" smtClean="0">
                <a:solidFill>
                  <a:srgbClr val="FF0000"/>
                </a:solidFill>
                <a:latin typeface="Arial Narrow" panose="020B0606020202030204" pitchFamily="34" charset="0"/>
              </a:rPr>
              <a:t>– see slides 21-29</a:t>
            </a:r>
            <a:endParaRPr lang="en-US" sz="2000" dirty="0">
              <a:solidFill>
                <a:srgbClr val="FF0000"/>
              </a:solidFill>
              <a:latin typeface="Arial Narrow" panose="020B0606020202030204" pitchFamily="34" charset="0"/>
            </a:endParaRPr>
          </a:p>
        </p:txBody>
      </p:sp>
      <p:sp>
        <p:nvSpPr>
          <p:cNvPr id="4" name="TextBox 3"/>
          <p:cNvSpPr txBox="1"/>
          <p:nvPr/>
        </p:nvSpPr>
        <p:spPr>
          <a:xfrm>
            <a:off x="399782" y="980698"/>
            <a:ext cx="10880912" cy="1015663"/>
          </a:xfrm>
          <a:prstGeom prst="rect">
            <a:avLst/>
          </a:prstGeom>
          <a:noFill/>
        </p:spPr>
        <p:txBody>
          <a:bodyPr wrap="square" rtlCol="0">
            <a:spAutoFit/>
          </a:bodyPr>
          <a:lstStyle/>
          <a:p>
            <a:r>
              <a:rPr lang="en-US" sz="2000" dirty="0" smtClean="0">
                <a:latin typeface="Arial Narrow" panose="020B0606020202030204" pitchFamily="34" charset="0"/>
              </a:rPr>
              <a:t>Below are a list of slides to be used as templates</a:t>
            </a:r>
            <a:r>
              <a:rPr lang="en-US" sz="2000" dirty="0">
                <a:latin typeface="Arial Narrow" panose="020B0606020202030204" pitchFamily="34" charset="0"/>
              </a:rPr>
              <a:t>. Use the </a:t>
            </a:r>
            <a:r>
              <a:rPr lang="en-US" sz="2000" dirty="0" smtClean="0">
                <a:latin typeface="Arial Narrow" panose="020B0606020202030204" pitchFamily="34" charset="0"/>
              </a:rPr>
              <a:t>templates </a:t>
            </a:r>
            <a:r>
              <a:rPr lang="en-US" sz="2000" dirty="0">
                <a:latin typeface="Arial Narrow" panose="020B0606020202030204" pitchFamily="34" charset="0"/>
              </a:rPr>
              <a:t>by replacing the text on the slide with the respective content from your course. </a:t>
            </a:r>
            <a:r>
              <a:rPr lang="en-US" sz="2000" dirty="0" smtClean="0">
                <a:latin typeface="Arial Narrow" panose="020B0606020202030204" pitchFamily="34" charset="0"/>
              </a:rPr>
              <a:t>To see an examples </a:t>
            </a:r>
            <a:r>
              <a:rPr lang="en-US" sz="2000" dirty="0">
                <a:latin typeface="Arial Narrow" panose="020B0606020202030204" pitchFamily="34" charset="0"/>
              </a:rPr>
              <a:t>of each </a:t>
            </a:r>
            <a:r>
              <a:rPr lang="en-US" sz="2000" dirty="0" smtClean="0">
                <a:latin typeface="Arial Narrow" panose="020B0606020202030204" pitchFamily="34" charset="0"/>
              </a:rPr>
              <a:t>template slide </a:t>
            </a:r>
            <a:r>
              <a:rPr lang="en-US" sz="2000" dirty="0">
                <a:latin typeface="Arial Narrow" panose="020B0606020202030204" pitchFamily="34" charset="0"/>
              </a:rPr>
              <a:t>with real course </a:t>
            </a:r>
            <a:r>
              <a:rPr lang="en-US" sz="2000" dirty="0" smtClean="0">
                <a:latin typeface="Arial Narrow" panose="020B0606020202030204" pitchFamily="34" charset="0"/>
              </a:rPr>
              <a:t>content, review the slide immediately following </a:t>
            </a:r>
            <a:r>
              <a:rPr lang="en-US" sz="2000" dirty="0">
                <a:latin typeface="Arial Narrow" panose="020B0606020202030204" pitchFamily="34" charset="0"/>
              </a:rPr>
              <a:t>each </a:t>
            </a:r>
            <a:r>
              <a:rPr lang="en-US" sz="2000" dirty="0" smtClean="0">
                <a:latin typeface="Arial Narrow" panose="020B0606020202030204" pitchFamily="34" charset="0"/>
              </a:rPr>
              <a:t>template slide</a:t>
            </a:r>
            <a:r>
              <a:rPr lang="en-US" sz="2000" dirty="0">
                <a:latin typeface="Arial Narrow" panose="020B0606020202030204" pitchFamily="34" charset="0"/>
              </a:rPr>
              <a:t>.</a:t>
            </a:r>
          </a:p>
        </p:txBody>
      </p:sp>
      <p:sp>
        <p:nvSpPr>
          <p:cNvPr id="12" name="Title 1"/>
          <p:cNvSpPr txBox="1">
            <a:spLocks/>
          </p:cNvSpPr>
          <p:nvPr/>
        </p:nvSpPr>
        <p:spPr>
          <a:xfrm>
            <a:off x="399782" y="429517"/>
            <a:ext cx="10847656" cy="568502"/>
          </a:xfrm>
          <a:prstGeom prst="rect">
            <a:avLst/>
          </a:prstGeom>
        </p:spPr>
        <p:txBody>
          <a:bodyPr/>
          <a:lstStyle>
            <a:lvl1pPr algn="ctr" rtl="0" eaLnBrk="1" fontAlgn="base" hangingPunct="1">
              <a:spcBef>
                <a:spcPct val="0"/>
              </a:spcBef>
              <a:spcAft>
                <a:spcPct val="0"/>
              </a:spcAft>
              <a:defRPr sz="3412" kern="1200">
                <a:solidFill>
                  <a:schemeClr val="tx1"/>
                </a:solidFill>
                <a:latin typeface="+mj-lt"/>
                <a:ea typeface="+mj-ea"/>
                <a:cs typeface="+mj-cs"/>
              </a:defRPr>
            </a:lvl1pPr>
            <a:lvl2pPr algn="ctr" rtl="0" eaLnBrk="1" fontAlgn="base" hangingPunct="1">
              <a:spcBef>
                <a:spcPct val="0"/>
              </a:spcBef>
              <a:spcAft>
                <a:spcPct val="0"/>
              </a:spcAft>
              <a:defRPr sz="4170">
                <a:solidFill>
                  <a:schemeClr val="tx1"/>
                </a:solidFill>
                <a:latin typeface="Calibri" pitchFamily="34" charset="0"/>
              </a:defRPr>
            </a:lvl2pPr>
            <a:lvl3pPr algn="ctr" rtl="0" eaLnBrk="1" fontAlgn="base" hangingPunct="1">
              <a:spcBef>
                <a:spcPct val="0"/>
              </a:spcBef>
              <a:spcAft>
                <a:spcPct val="0"/>
              </a:spcAft>
              <a:defRPr sz="4170">
                <a:solidFill>
                  <a:schemeClr val="tx1"/>
                </a:solidFill>
                <a:latin typeface="Calibri" pitchFamily="34" charset="0"/>
              </a:defRPr>
            </a:lvl3pPr>
            <a:lvl4pPr algn="ctr" rtl="0" eaLnBrk="1" fontAlgn="base" hangingPunct="1">
              <a:spcBef>
                <a:spcPct val="0"/>
              </a:spcBef>
              <a:spcAft>
                <a:spcPct val="0"/>
              </a:spcAft>
              <a:defRPr sz="4170">
                <a:solidFill>
                  <a:schemeClr val="tx1"/>
                </a:solidFill>
                <a:latin typeface="Calibri" pitchFamily="34" charset="0"/>
              </a:defRPr>
            </a:lvl4pPr>
            <a:lvl5pPr algn="ctr" rtl="0" eaLnBrk="1" fontAlgn="base" hangingPunct="1">
              <a:spcBef>
                <a:spcPct val="0"/>
              </a:spcBef>
              <a:spcAft>
                <a:spcPct val="0"/>
              </a:spcAft>
              <a:defRPr sz="4170">
                <a:solidFill>
                  <a:schemeClr val="tx1"/>
                </a:solidFill>
                <a:latin typeface="Calibri" pitchFamily="34" charset="0"/>
              </a:defRPr>
            </a:lvl5pPr>
            <a:lvl6pPr marL="433334" algn="ctr" rtl="0" eaLnBrk="1" fontAlgn="base" hangingPunct="1">
              <a:spcBef>
                <a:spcPct val="0"/>
              </a:spcBef>
              <a:spcAft>
                <a:spcPct val="0"/>
              </a:spcAft>
              <a:defRPr sz="4170">
                <a:solidFill>
                  <a:schemeClr val="tx1"/>
                </a:solidFill>
                <a:latin typeface="Calibri" pitchFamily="34" charset="0"/>
              </a:defRPr>
            </a:lvl6pPr>
            <a:lvl7pPr marL="866668" algn="ctr" rtl="0" eaLnBrk="1" fontAlgn="base" hangingPunct="1">
              <a:spcBef>
                <a:spcPct val="0"/>
              </a:spcBef>
              <a:spcAft>
                <a:spcPct val="0"/>
              </a:spcAft>
              <a:defRPr sz="4170">
                <a:solidFill>
                  <a:schemeClr val="tx1"/>
                </a:solidFill>
                <a:latin typeface="Calibri" pitchFamily="34" charset="0"/>
              </a:defRPr>
            </a:lvl7pPr>
            <a:lvl8pPr marL="1300002" algn="ctr" rtl="0" eaLnBrk="1" fontAlgn="base" hangingPunct="1">
              <a:spcBef>
                <a:spcPct val="0"/>
              </a:spcBef>
              <a:spcAft>
                <a:spcPct val="0"/>
              </a:spcAft>
              <a:defRPr sz="4170">
                <a:solidFill>
                  <a:schemeClr val="tx1"/>
                </a:solidFill>
                <a:latin typeface="Calibri" pitchFamily="34" charset="0"/>
              </a:defRPr>
            </a:lvl8pPr>
            <a:lvl9pPr marL="1733337" algn="ctr" rtl="0" eaLnBrk="1" fontAlgn="base" hangingPunct="1">
              <a:spcBef>
                <a:spcPct val="0"/>
              </a:spcBef>
              <a:spcAft>
                <a:spcPct val="0"/>
              </a:spcAft>
              <a:defRPr sz="4170">
                <a:solidFill>
                  <a:schemeClr val="tx1"/>
                </a:solidFill>
                <a:latin typeface="Calibri" pitchFamily="34" charset="0"/>
              </a:defRPr>
            </a:lvl9pPr>
          </a:lstStyle>
          <a:p>
            <a:pPr algn="l"/>
            <a:r>
              <a:rPr lang="en-US" sz="3200" b="1" dirty="0">
                <a:latin typeface="Arial Narrow" panose="020B0606020202030204" pitchFamily="34" charset="0"/>
              </a:rPr>
              <a:t>Slides Provided</a:t>
            </a:r>
          </a:p>
        </p:txBody>
      </p:sp>
      <p:grpSp>
        <p:nvGrpSpPr>
          <p:cNvPr id="6" name="Group 5"/>
          <p:cNvGrpSpPr/>
          <p:nvPr/>
        </p:nvGrpSpPr>
        <p:grpSpPr>
          <a:xfrm>
            <a:off x="116077" y="7744402"/>
            <a:ext cx="11069374" cy="1535137"/>
            <a:chOff x="116077" y="7744402"/>
            <a:chExt cx="8911845" cy="1535137"/>
          </a:xfrm>
        </p:grpSpPr>
        <p:sp>
          <p:nvSpPr>
            <p:cNvPr id="7" name="TextBox 6"/>
            <p:cNvSpPr txBox="1"/>
            <p:nvPr/>
          </p:nvSpPr>
          <p:spPr>
            <a:xfrm>
              <a:off x="116077" y="8879429"/>
              <a:ext cx="8911845" cy="400110"/>
            </a:xfrm>
            <a:prstGeom prst="rect">
              <a:avLst/>
            </a:prstGeom>
            <a:noFill/>
          </p:spPr>
          <p:txBody>
            <a:bodyPr wrap="square" rtlCol="0">
              <a:spAutoFit/>
            </a:bodyPr>
            <a:lstStyle/>
            <a:p>
              <a:pPr algn="ctr"/>
              <a:r>
                <a:rPr lang="en-US" sz="2000" dirty="0">
                  <a:solidFill>
                    <a:srgbClr val="FF0000"/>
                  </a:solidFill>
                </a:rPr>
                <a:t>REMOVE THIS SLIDE FROM SUBMITTED MATERIALS</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094" y="7744402"/>
              <a:ext cx="7555555" cy="1015873"/>
            </a:xfrm>
            <a:prstGeom prst="rect">
              <a:avLst/>
            </a:prstGeom>
          </p:spPr>
        </p:pic>
      </p:grpSp>
      <p:sp>
        <p:nvSpPr>
          <p:cNvPr id="10" name="Rectangle 9">
            <a:extLst>
              <a:ext uri="{FF2B5EF4-FFF2-40B4-BE49-F238E27FC236}">
                <a16:creationId xmlns:a16="http://schemas.microsoft.com/office/drawing/2014/main" id="{E7EB5432-23A6-214E-8310-F65A8E818582}"/>
              </a:ext>
            </a:extLst>
          </p:cNvPr>
          <p:cNvSpPr/>
          <p:nvPr/>
        </p:nvSpPr>
        <p:spPr>
          <a:xfrm>
            <a:off x="-2951525" y="20397"/>
            <a:ext cx="2762485" cy="24972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a:r>
              <a:rPr lang="en-US" b="1" dirty="0">
                <a:solidFill>
                  <a:schemeClr val="tx1"/>
                </a:solidFill>
              </a:rPr>
              <a:t>NOTE: </a:t>
            </a:r>
            <a:r>
              <a:rPr lang="en-US" dirty="0">
                <a:solidFill>
                  <a:schemeClr val="tx1"/>
                </a:solidFill>
              </a:rPr>
              <a:t>Please delete this slide before you </a:t>
            </a:r>
            <a:r>
              <a:rPr lang="en-US" dirty="0" smtClean="0">
                <a:solidFill>
                  <a:schemeClr val="tx1"/>
                </a:solidFill>
              </a:rPr>
              <a:t>submit the file </a:t>
            </a:r>
            <a:r>
              <a:rPr lang="en-US" dirty="0">
                <a:solidFill>
                  <a:schemeClr val="tx1"/>
                </a:solidFill>
              </a:rPr>
              <a:t>to IEEE.</a:t>
            </a:r>
          </a:p>
        </p:txBody>
      </p:sp>
    </p:spTree>
    <p:custDataLst>
      <p:tags r:id="rId1"/>
    </p:custDataLst>
    <p:extLst>
      <p:ext uri="{BB962C8B-B14F-4D97-AF65-F5344CB8AC3E}">
        <p14:creationId xmlns:p14="http://schemas.microsoft.com/office/powerpoint/2010/main" val="3435256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75137" y="1122393"/>
            <a:ext cx="10589847" cy="4551575"/>
          </a:xfrm>
          <a:prstGeom prst="rect">
            <a:avLst/>
          </a:prstGeom>
        </p:spPr>
        <p:txBody>
          <a:bodyPr/>
          <a:lstStyle/>
          <a:p>
            <a:pPr marL="0" indent="0">
              <a:buNone/>
            </a:pPr>
            <a:r>
              <a:rPr lang="en-US" sz="2000" dirty="0">
                <a:latin typeface="Arial Narrow" panose="020B0606020202030204" pitchFamily="34" charset="0"/>
              </a:rPr>
              <a:t>[1] </a:t>
            </a:r>
            <a:r>
              <a:rPr lang="en-US" sz="2000" dirty="0">
                <a:latin typeface="Arial Narrow" panose="020B0606020202030204" pitchFamily="34" charset="0"/>
                <a:ea typeface="Calibri"/>
                <a:cs typeface="Calibri"/>
                <a:sym typeface="Calibri"/>
              </a:rPr>
              <a:t>N. Felton, “How Americans Spend Their Money,” in </a:t>
            </a:r>
            <a:r>
              <a:rPr lang="en-US" sz="2000" i="1" dirty="0">
                <a:latin typeface="Arial Narrow" panose="020B0606020202030204" pitchFamily="34" charset="0"/>
                <a:ea typeface="Calibri"/>
                <a:cs typeface="Calibri"/>
                <a:sym typeface="Calibri"/>
              </a:rPr>
              <a:t>The New York Times</a:t>
            </a:r>
            <a:r>
              <a:rPr lang="en-US" sz="2000" dirty="0">
                <a:latin typeface="Arial Narrow" panose="020B0606020202030204" pitchFamily="34" charset="0"/>
                <a:ea typeface="Calibri"/>
                <a:cs typeface="Calibri"/>
                <a:sym typeface="Calibri"/>
              </a:rPr>
              <a:t>, Feb. 10, 2008. [Online]. </a:t>
            </a:r>
            <a:r>
              <a:rPr lang="en-US" sz="2000" dirty="0">
                <a:latin typeface="Arial Narrow" panose="020B0606020202030204" pitchFamily="34" charset="0"/>
              </a:rPr>
              <a:t>Available: </a:t>
            </a:r>
            <a:r>
              <a:rPr lang="en-US" sz="2000" dirty="0">
                <a:latin typeface="Arial Narrow" panose="020B0606020202030204" pitchFamily="34" charset="0"/>
                <a:ea typeface="Calibri"/>
                <a:cs typeface="Calibri"/>
                <a:sym typeface="Calibri"/>
                <a:hlinkClick r:id="rId4"/>
              </a:rPr>
              <a:t>https://archive.nytimes.com/www.nytimes.com/imagepages/2008/02/10/opinion/10op.graphic.ready.html</a:t>
            </a:r>
            <a:endParaRPr lang="en-US" sz="2000" dirty="0">
              <a:latin typeface="Arial Narrow" panose="020B0606020202030204" pitchFamily="34" charset="0"/>
              <a:ea typeface="Calibri"/>
              <a:cs typeface="Calibri"/>
              <a:sym typeface="Calibri"/>
            </a:endParaRPr>
          </a:p>
          <a:p>
            <a:pPr marL="0" lvl="1" indent="0">
              <a:buNone/>
            </a:pPr>
            <a:r>
              <a:rPr lang="en-US" sz="2000" dirty="0">
                <a:latin typeface="Arial Narrow" panose="020B0606020202030204" pitchFamily="34" charset="0"/>
              </a:rPr>
              <a:t>[2] </a:t>
            </a:r>
            <a:r>
              <a:rPr lang="en-US" sz="2000" dirty="0" err="1">
                <a:latin typeface="Arial Narrow" panose="020B0606020202030204" pitchFamily="34" charset="0"/>
              </a:rPr>
              <a:t>Doane</a:t>
            </a:r>
            <a:r>
              <a:rPr lang="en-US" sz="2000" dirty="0">
                <a:latin typeface="Arial Narrow" panose="020B0606020202030204" pitchFamily="34" charset="0"/>
              </a:rPr>
              <a:t> Academy, Burlington, NJ, USA. Second Grade Bossy R. (Feb. 28, 2013). Accessed: Jun. 3, 2018. [Online Video]. Available: </a:t>
            </a:r>
            <a:r>
              <a:rPr lang="en-US" sz="2000" dirty="0">
                <a:latin typeface="Arial Narrow" panose="020B0606020202030204" pitchFamily="34" charset="0"/>
                <a:hlinkClick r:id="rId5"/>
              </a:rPr>
              <a:t>https://www.youtube.com/watch?v=PUKHo1Y-BcM</a:t>
            </a:r>
            <a:r>
              <a:rPr lang="en-US" sz="2000" dirty="0">
                <a:latin typeface="Arial Narrow" panose="020B0606020202030204" pitchFamily="34" charset="0"/>
              </a:rPr>
              <a:t> </a:t>
            </a:r>
          </a:p>
          <a:p>
            <a:pPr marL="0" indent="0">
              <a:buNone/>
            </a:pPr>
            <a:r>
              <a:rPr lang="en-US" sz="2000" dirty="0">
                <a:latin typeface="Arial Narrow" panose="020B0606020202030204" pitchFamily="34" charset="0"/>
              </a:rPr>
              <a:t>[3] </a:t>
            </a:r>
            <a:r>
              <a:rPr lang="en-US" sz="2000" dirty="0">
                <a:latin typeface="Arial Narrow" panose="020B0606020202030204" pitchFamily="34" charset="0"/>
                <a:sym typeface="Helvetica Neue"/>
              </a:rPr>
              <a:t>R. </a:t>
            </a:r>
            <a:r>
              <a:rPr lang="en-US" sz="2000" dirty="0">
                <a:latin typeface="Arial Narrow" panose="020B0606020202030204" pitchFamily="34" charset="0"/>
              </a:rPr>
              <a:t>Minerva. (2011). Future Platform Technologies and Architectures. [PowerPoint Slides]. Available: </a:t>
            </a:r>
            <a:r>
              <a:rPr lang="en-US" sz="2000" dirty="0">
                <a:latin typeface="Arial Narrow" panose="020B0606020202030204" pitchFamily="34" charset="0"/>
                <a:hlinkClick r:id="rId6"/>
              </a:rPr>
              <a:t>https://slideplayer.com/slide/749794/</a:t>
            </a:r>
            <a:endParaRPr lang="en-US" sz="2000" dirty="0">
              <a:latin typeface="Arial Narrow" panose="020B0606020202030204" pitchFamily="34" charset="0"/>
            </a:endParaRPr>
          </a:p>
          <a:p>
            <a:pPr marL="0" lvl="1" indent="0">
              <a:buNone/>
            </a:pPr>
            <a:r>
              <a:rPr lang="en-US" sz="2000" dirty="0" smtClean="0">
                <a:latin typeface="Arial Narrow" panose="020B0606020202030204" pitchFamily="34" charset="0"/>
              </a:rPr>
              <a:t>[</a:t>
            </a:r>
            <a:r>
              <a:rPr lang="en-US" sz="2000" dirty="0">
                <a:latin typeface="Arial Narrow" panose="020B0606020202030204" pitchFamily="34" charset="0"/>
              </a:rPr>
              <a:t>4] M. M. </a:t>
            </a:r>
            <a:r>
              <a:rPr lang="en-US" sz="2000" dirty="0" err="1">
                <a:latin typeface="Arial Narrow" panose="020B0606020202030204" pitchFamily="34" charset="0"/>
              </a:rPr>
              <a:t>Chiampi</a:t>
            </a:r>
            <a:r>
              <a:rPr lang="en-US" sz="2000" dirty="0">
                <a:latin typeface="Arial Narrow" panose="020B0606020202030204" pitchFamily="34" charset="0"/>
              </a:rPr>
              <a:t> and L. L. </a:t>
            </a:r>
            <a:r>
              <a:rPr lang="en-US" sz="2000" dirty="0" err="1">
                <a:latin typeface="Arial Narrow" panose="020B0606020202030204" pitchFamily="34" charset="0"/>
              </a:rPr>
              <a:t>Zilberti</a:t>
            </a:r>
            <a:r>
              <a:rPr lang="en-US" sz="2000" dirty="0">
                <a:latin typeface="Arial Narrow" panose="020B0606020202030204" pitchFamily="34" charset="0"/>
              </a:rPr>
              <a:t>, “Induction of electric field in human bodies moving near MRI: An efficient BEM computational procedure,” </a:t>
            </a:r>
            <a:r>
              <a:rPr lang="en-US" sz="2000" i="1" dirty="0">
                <a:latin typeface="Arial Narrow" panose="020B0606020202030204" pitchFamily="34" charset="0"/>
              </a:rPr>
              <a:t>IEEE Trans. Biomed. Eng</a:t>
            </a:r>
            <a:r>
              <a:rPr lang="en-US" sz="2000" dirty="0">
                <a:latin typeface="Arial Narrow" panose="020B0606020202030204" pitchFamily="34" charset="0"/>
              </a:rPr>
              <a:t>., vol. 58, pp. 2787–2793, Oct. 2011. </a:t>
            </a:r>
          </a:p>
        </p:txBody>
      </p:sp>
      <p:grpSp>
        <p:nvGrpSpPr>
          <p:cNvPr id="7" name="Group 6"/>
          <p:cNvGrpSpPr/>
          <p:nvPr/>
        </p:nvGrpSpPr>
        <p:grpSpPr>
          <a:xfrm rot="20559282">
            <a:off x="1312034" y="4620899"/>
            <a:ext cx="8987885" cy="1459820"/>
            <a:chOff x="116077" y="7744402"/>
            <a:chExt cx="8911845" cy="1540275"/>
          </a:xfrm>
        </p:grpSpPr>
        <p:sp>
          <p:nvSpPr>
            <p:cNvPr id="11" name="TextBox 10"/>
            <p:cNvSpPr txBox="1"/>
            <p:nvPr/>
          </p:nvSpPr>
          <p:spPr>
            <a:xfrm>
              <a:off x="116077" y="8879429"/>
              <a:ext cx="8911845" cy="405248"/>
            </a:xfrm>
            <a:prstGeom prst="rect">
              <a:avLst/>
            </a:prstGeom>
            <a:noFill/>
          </p:spPr>
          <p:txBody>
            <a:bodyPr wrap="square" rtlCol="0">
              <a:spAutoFit/>
            </a:bodyPr>
            <a:lstStyle/>
            <a:p>
              <a:pPr algn="ctr"/>
              <a:r>
                <a:rPr lang="en-US" sz="1896" dirty="0">
                  <a:solidFill>
                    <a:srgbClr val="FF0000"/>
                  </a:solidFill>
                </a:rPr>
                <a:t>REMOVE THIS SLIDE FROM SUBMITTED MATERIALS</a:t>
              </a: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10760" y="7744402"/>
              <a:ext cx="5320635" cy="1219048"/>
            </a:xfrm>
            <a:prstGeom prst="rect">
              <a:avLst/>
            </a:prstGeom>
          </p:spPr>
        </p:pic>
      </p:grpSp>
      <p:sp>
        <p:nvSpPr>
          <p:cNvPr id="14" name="TextBox 13"/>
          <p:cNvSpPr txBox="1"/>
          <p:nvPr/>
        </p:nvSpPr>
        <p:spPr>
          <a:xfrm>
            <a:off x="0" y="6923450"/>
            <a:ext cx="11182865" cy="3139321"/>
          </a:xfrm>
          <a:prstGeom prst="rect">
            <a:avLst/>
          </a:prstGeom>
          <a:solidFill>
            <a:schemeClr val="bg2"/>
          </a:solidFill>
          <a:ln>
            <a:noFill/>
          </a:ln>
        </p:spPr>
        <p:txBody>
          <a:bodyPr wrap="square" rtlCol="0">
            <a:spAutoFit/>
          </a:bodyPr>
          <a:lstStyle/>
          <a:p>
            <a:r>
              <a:rPr lang="en-US" b="1" dirty="0">
                <a:solidFill>
                  <a:srgbClr val="222A35"/>
                </a:solidFill>
                <a:latin typeface="Arial Narrow" panose="020B0606020202030204" pitchFamily="34" charset="0"/>
              </a:rPr>
              <a:t>NARRATION SCRIPT</a:t>
            </a:r>
          </a:p>
          <a:p>
            <a:r>
              <a:rPr lang="en-US" dirty="0">
                <a:latin typeface="Arial Narrow" panose="020B0606020202030204" pitchFamily="34" charset="0"/>
              </a:rPr>
              <a:t>No Narration Required</a:t>
            </a:r>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p:txBody>
      </p:sp>
      <p:sp>
        <p:nvSpPr>
          <p:cNvPr id="8" name="Title 1"/>
          <p:cNvSpPr txBox="1">
            <a:spLocks/>
          </p:cNvSpPr>
          <p:nvPr/>
        </p:nvSpPr>
        <p:spPr>
          <a:xfrm>
            <a:off x="375138" y="421992"/>
            <a:ext cx="10872300" cy="568502"/>
          </a:xfrm>
          <a:prstGeom prst="rect">
            <a:avLst/>
          </a:prstGeom>
        </p:spPr>
        <p:txBody>
          <a:bodyPr/>
          <a:lstStyle>
            <a:lvl1pPr algn="ctr" rtl="0" eaLnBrk="1" fontAlgn="base" hangingPunct="1">
              <a:spcBef>
                <a:spcPct val="0"/>
              </a:spcBef>
              <a:spcAft>
                <a:spcPct val="0"/>
              </a:spcAft>
              <a:defRPr sz="3412" kern="1200">
                <a:solidFill>
                  <a:schemeClr val="tx1"/>
                </a:solidFill>
                <a:latin typeface="+mj-lt"/>
                <a:ea typeface="+mj-ea"/>
                <a:cs typeface="+mj-cs"/>
              </a:defRPr>
            </a:lvl1pPr>
            <a:lvl2pPr algn="ctr" rtl="0" eaLnBrk="1" fontAlgn="base" hangingPunct="1">
              <a:spcBef>
                <a:spcPct val="0"/>
              </a:spcBef>
              <a:spcAft>
                <a:spcPct val="0"/>
              </a:spcAft>
              <a:defRPr sz="4170">
                <a:solidFill>
                  <a:schemeClr val="tx1"/>
                </a:solidFill>
                <a:latin typeface="Calibri" pitchFamily="34" charset="0"/>
              </a:defRPr>
            </a:lvl2pPr>
            <a:lvl3pPr algn="ctr" rtl="0" eaLnBrk="1" fontAlgn="base" hangingPunct="1">
              <a:spcBef>
                <a:spcPct val="0"/>
              </a:spcBef>
              <a:spcAft>
                <a:spcPct val="0"/>
              </a:spcAft>
              <a:defRPr sz="4170">
                <a:solidFill>
                  <a:schemeClr val="tx1"/>
                </a:solidFill>
                <a:latin typeface="Calibri" pitchFamily="34" charset="0"/>
              </a:defRPr>
            </a:lvl3pPr>
            <a:lvl4pPr algn="ctr" rtl="0" eaLnBrk="1" fontAlgn="base" hangingPunct="1">
              <a:spcBef>
                <a:spcPct val="0"/>
              </a:spcBef>
              <a:spcAft>
                <a:spcPct val="0"/>
              </a:spcAft>
              <a:defRPr sz="4170">
                <a:solidFill>
                  <a:schemeClr val="tx1"/>
                </a:solidFill>
                <a:latin typeface="Calibri" pitchFamily="34" charset="0"/>
              </a:defRPr>
            </a:lvl4pPr>
            <a:lvl5pPr algn="ctr" rtl="0" eaLnBrk="1" fontAlgn="base" hangingPunct="1">
              <a:spcBef>
                <a:spcPct val="0"/>
              </a:spcBef>
              <a:spcAft>
                <a:spcPct val="0"/>
              </a:spcAft>
              <a:defRPr sz="4170">
                <a:solidFill>
                  <a:schemeClr val="tx1"/>
                </a:solidFill>
                <a:latin typeface="Calibri" pitchFamily="34" charset="0"/>
              </a:defRPr>
            </a:lvl5pPr>
            <a:lvl6pPr marL="433334" algn="ctr" rtl="0" eaLnBrk="1" fontAlgn="base" hangingPunct="1">
              <a:spcBef>
                <a:spcPct val="0"/>
              </a:spcBef>
              <a:spcAft>
                <a:spcPct val="0"/>
              </a:spcAft>
              <a:defRPr sz="4170">
                <a:solidFill>
                  <a:schemeClr val="tx1"/>
                </a:solidFill>
                <a:latin typeface="Calibri" pitchFamily="34" charset="0"/>
              </a:defRPr>
            </a:lvl6pPr>
            <a:lvl7pPr marL="866668" algn="ctr" rtl="0" eaLnBrk="1" fontAlgn="base" hangingPunct="1">
              <a:spcBef>
                <a:spcPct val="0"/>
              </a:spcBef>
              <a:spcAft>
                <a:spcPct val="0"/>
              </a:spcAft>
              <a:defRPr sz="4170">
                <a:solidFill>
                  <a:schemeClr val="tx1"/>
                </a:solidFill>
                <a:latin typeface="Calibri" pitchFamily="34" charset="0"/>
              </a:defRPr>
            </a:lvl7pPr>
            <a:lvl8pPr marL="1300002" algn="ctr" rtl="0" eaLnBrk="1" fontAlgn="base" hangingPunct="1">
              <a:spcBef>
                <a:spcPct val="0"/>
              </a:spcBef>
              <a:spcAft>
                <a:spcPct val="0"/>
              </a:spcAft>
              <a:defRPr sz="4170">
                <a:solidFill>
                  <a:schemeClr val="tx1"/>
                </a:solidFill>
                <a:latin typeface="Calibri" pitchFamily="34" charset="0"/>
              </a:defRPr>
            </a:lvl8pPr>
            <a:lvl9pPr marL="1733337" algn="ctr" rtl="0" eaLnBrk="1" fontAlgn="base" hangingPunct="1">
              <a:spcBef>
                <a:spcPct val="0"/>
              </a:spcBef>
              <a:spcAft>
                <a:spcPct val="0"/>
              </a:spcAft>
              <a:defRPr sz="4170">
                <a:solidFill>
                  <a:schemeClr val="tx1"/>
                </a:solidFill>
                <a:latin typeface="Calibri" pitchFamily="34" charset="0"/>
              </a:defRPr>
            </a:lvl9pPr>
          </a:lstStyle>
          <a:p>
            <a:pPr algn="l"/>
            <a:r>
              <a:rPr lang="en-US" sz="3200" b="1" dirty="0">
                <a:latin typeface="Arial Narrow" panose="020B0606020202030204" pitchFamily="34" charset="0"/>
              </a:rPr>
              <a:t>References</a:t>
            </a:r>
          </a:p>
        </p:txBody>
      </p:sp>
      <p:sp>
        <p:nvSpPr>
          <p:cNvPr id="9" name="Rectangle 8">
            <a:extLst>
              <a:ext uri="{FF2B5EF4-FFF2-40B4-BE49-F238E27FC236}">
                <a16:creationId xmlns:a16="http://schemas.microsoft.com/office/drawing/2014/main" id="{E7EB5432-23A6-214E-8310-F65A8E818582}"/>
              </a:ext>
            </a:extLst>
          </p:cNvPr>
          <p:cNvSpPr/>
          <p:nvPr/>
        </p:nvSpPr>
        <p:spPr>
          <a:xfrm>
            <a:off x="-2905805" y="0"/>
            <a:ext cx="2762485" cy="24972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a:r>
              <a:rPr lang="en-US" b="1" dirty="0">
                <a:solidFill>
                  <a:schemeClr val="tx1"/>
                </a:solidFill>
              </a:rPr>
              <a:t>NOTE: </a:t>
            </a:r>
            <a:r>
              <a:rPr lang="en-US" dirty="0">
                <a:solidFill>
                  <a:schemeClr val="tx1"/>
                </a:solidFill>
              </a:rPr>
              <a:t>After you have modeled your </a:t>
            </a:r>
            <a:r>
              <a:rPr lang="en-US" dirty="0" smtClean="0">
                <a:solidFill>
                  <a:schemeClr val="tx1"/>
                </a:solidFill>
              </a:rPr>
              <a:t>Reference </a:t>
            </a:r>
            <a:r>
              <a:rPr lang="en-US" dirty="0">
                <a:solidFill>
                  <a:schemeClr val="tx1"/>
                </a:solidFill>
              </a:rPr>
              <a:t>slide after this one, you can delete this slide.</a:t>
            </a:r>
          </a:p>
        </p:txBody>
      </p:sp>
    </p:spTree>
    <p:custDataLst>
      <p:tags r:id="rId1"/>
    </p:custDataLst>
    <p:extLst>
      <p:ext uri="{BB962C8B-B14F-4D97-AF65-F5344CB8AC3E}">
        <p14:creationId xmlns:p14="http://schemas.microsoft.com/office/powerpoint/2010/main" val="1032682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1"/>
          <p:cNvSpPr txBox="1">
            <a:spLocks noGrp="1"/>
          </p:cNvSpPr>
          <p:nvPr>
            <p:ph type="title" idx="4294967295"/>
          </p:nvPr>
        </p:nvSpPr>
        <p:spPr>
          <a:xfrm>
            <a:off x="341899" y="416640"/>
            <a:ext cx="10905539" cy="5443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i="0" u="none" strike="noStrike" cap="none" dirty="0" smtClean="0">
                <a:solidFill>
                  <a:schemeClr val="dk1"/>
                </a:solidFill>
                <a:latin typeface="Arial Narrow"/>
                <a:ea typeface="Arial Narrow"/>
                <a:cs typeface="Arial Narrow"/>
                <a:sym typeface="Arial Narrow"/>
              </a:rPr>
              <a:t>Appendix – Knowledge Review Question Types and Examples</a:t>
            </a:r>
            <a:r>
              <a:rPr lang="en-US" sz="3200" b="1" i="0" u="none" strike="noStrike" cap="none" dirty="0">
                <a:solidFill>
                  <a:schemeClr val="dk1"/>
                </a:solidFill>
                <a:latin typeface="Arial Narrow"/>
                <a:ea typeface="Arial Narrow"/>
                <a:cs typeface="Arial Narrow"/>
                <a:sym typeface="Arial Narrow"/>
              </a:rPr>
              <a:t/>
            </a:r>
            <a:br>
              <a:rPr lang="en-US" sz="3200" b="1" i="0" u="none" strike="noStrike" cap="none" dirty="0">
                <a:solidFill>
                  <a:schemeClr val="dk1"/>
                </a:solidFill>
                <a:latin typeface="Arial Narrow"/>
                <a:ea typeface="Arial Narrow"/>
                <a:cs typeface="Arial Narrow"/>
                <a:sym typeface="Arial Narrow"/>
              </a:rPr>
            </a:br>
            <a:endParaRPr sz="2400" b="1" i="0" u="none" strike="noStrike" cap="none" dirty="0">
              <a:solidFill>
                <a:schemeClr val="dk1"/>
              </a:solidFill>
              <a:latin typeface="Arial Narrow"/>
              <a:ea typeface="Arial Narrow"/>
              <a:cs typeface="Arial Narrow"/>
              <a:sym typeface="Arial Narrow"/>
            </a:endParaRPr>
          </a:p>
        </p:txBody>
      </p:sp>
      <p:sp>
        <p:nvSpPr>
          <p:cNvPr id="266" name="Google Shape;266;p21"/>
          <p:cNvSpPr txBox="1"/>
          <p:nvPr/>
        </p:nvSpPr>
        <p:spPr>
          <a:xfrm>
            <a:off x="341899" y="1215289"/>
            <a:ext cx="10301906" cy="3354724"/>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400"/>
              <a:buFont typeface="Arial"/>
              <a:buChar char="•"/>
            </a:pPr>
            <a:r>
              <a:rPr lang="en-US" sz="2400" dirty="0" smtClean="0">
                <a:solidFill>
                  <a:schemeClr val="dk1"/>
                </a:solidFill>
                <a:latin typeface="Arial Narrow"/>
                <a:ea typeface="Arial Narrow"/>
                <a:cs typeface="Arial Narrow"/>
                <a:sym typeface="Arial Narrow"/>
              </a:rPr>
              <a:t>Knowledge Review questions have two purposes:</a:t>
            </a:r>
          </a:p>
          <a:p>
            <a:pPr marL="704168" lvl="1" indent="-270834" fontAlgn="base">
              <a:spcBef>
                <a:spcPct val="20000"/>
              </a:spcBef>
              <a:spcAft>
                <a:spcPct val="0"/>
              </a:spcAft>
              <a:buClr>
                <a:schemeClr val="dk1"/>
              </a:buClr>
              <a:buSzPts val="2400"/>
              <a:buFont typeface="Arial" pitchFamily="34" charset="0"/>
              <a:buChar char="–"/>
            </a:pPr>
            <a:r>
              <a:rPr lang="en-US" sz="2000" dirty="0">
                <a:latin typeface="Arial Narrow" panose="020B0606020202030204" pitchFamily="34" charset="0"/>
                <a:sym typeface="Arial Narrow"/>
              </a:rPr>
              <a:t>To test the learner for understanding in the content</a:t>
            </a:r>
          </a:p>
          <a:p>
            <a:pPr marL="704168" lvl="1" indent="-270834" fontAlgn="base">
              <a:spcBef>
                <a:spcPct val="20000"/>
              </a:spcBef>
              <a:spcAft>
                <a:spcPct val="0"/>
              </a:spcAft>
              <a:buClr>
                <a:schemeClr val="dk1"/>
              </a:buClr>
              <a:buSzPts val="2400"/>
              <a:buFont typeface="Arial" pitchFamily="34" charset="0"/>
              <a:buChar char="–"/>
            </a:pPr>
            <a:r>
              <a:rPr lang="en-US" sz="2000" dirty="0">
                <a:latin typeface="Arial Narrow" panose="020B0606020202030204" pitchFamily="34" charset="0"/>
                <a:sym typeface="Arial Narrow"/>
              </a:rPr>
              <a:t>To allow the learner to </a:t>
            </a:r>
          </a:p>
          <a:p>
            <a:pPr marL="457200" indent="-457200">
              <a:buClr>
                <a:schemeClr val="dk1"/>
              </a:buClr>
              <a:buSzPts val="2400"/>
              <a:buFont typeface="Arial"/>
              <a:buChar char="•"/>
            </a:pPr>
            <a:r>
              <a:rPr lang="en-US" sz="2400" dirty="0" smtClean="0">
                <a:solidFill>
                  <a:schemeClr val="dk1"/>
                </a:solidFill>
                <a:latin typeface="Arial Narrow"/>
                <a:ea typeface="Arial Narrow"/>
                <a:cs typeface="Arial Narrow"/>
                <a:sym typeface="Arial Narrow"/>
              </a:rPr>
              <a:t>IEEE encourages you be creative in writing questions and suggests you use the common Multiple Choice and True/False questions only sparingly</a:t>
            </a:r>
            <a:endParaRPr lang="en-US" dirty="0" smtClean="0"/>
          </a:p>
          <a:p>
            <a:pPr marL="457200" marR="0" lvl="0" indent="-457200" algn="l" rtl="0">
              <a:spcBef>
                <a:spcPts val="0"/>
              </a:spcBef>
              <a:spcAft>
                <a:spcPts val="0"/>
              </a:spcAft>
              <a:buClr>
                <a:schemeClr val="dk1"/>
              </a:buClr>
              <a:buSzPts val="2400"/>
              <a:buFont typeface="Arial"/>
              <a:buChar char="•"/>
            </a:pPr>
            <a:r>
              <a:rPr lang="en-US" sz="2400" dirty="0" smtClean="0">
                <a:solidFill>
                  <a:schemeClr val="dk1"/>
                </a:solidFill>
                <a:latin typeface="Arial Narrow"/>
                <a:ea typeface="Arial Narrow"/>
                <a:cs typeface="Arial Narrow"/>
                <a:sym typeface="Arial Narrow"/>
              </a:rPr>
              <a:t>This </a:t>
            </a:r>
            <a:r>
              <a:rPr lang="en-US" sz="2400" dirty="0">
                <a:solidFill>
                  <a:schemeClr val="dk1"/>
                </a:solidFill>
                <a:latin typeface="Arial Narrow"/>
                <a:ea typeface="Arial Narrow"/>
                <a:cs typeface="Arial Narrow"/>
                <a:sym typeface="Arial Narrow"/>
              </a:rPr>
              <a:t>appendix has examples of each of the question types mentioned on slide 15 of this presentation and listed below</a:t>
            </a:r>
            <a:endParaRPr sz="2400" dirty="0">
              <a:solidFill>
                <a:schemeClr val="dk1"/>
              </a:solidFill>
              <a:latin typeface="Arial Narrow"/>
              <a:ea typeface="Arial Narrow"/>
              <a:cs typeface="Arial Narrow"/>
              <a:sym typeface="Arial Narrow"/>
            </a:endParaRPr>
          </a:p>
          <a:p>
            <a:pPr marL="457200" marR="0" lvl="0" indent="-457200" algn="l" rtl="0">
              <a:spcBef>
                <a:spcPts val="0"/>
              </a:spcBef>
              <a:spcAft>
                <a:spcPts val="0"/>
              </a:spcAft>
              <a:buClr>
                <a:schemeClr val="dk1"/>
              </a:buClr>
              <a:buSzPts val="2400"/>
              <a:buFont typeface="Arial"/>
              <a:buChar char="•"/>
            </a:pPr>
            <a:r>
              <a:rPr lang="en-US" sz="2400" dirty="0" smtClean="0">
                <a:solidFill>
                  <a:schemeClr val="dk1"/>
                </a:solidFill>
                <a:latin typeface="Arial Narrow"/>
                <a:ea typeface="Arial Narrow"/>
                <a:cs typeface="Arial Narrow"/>
                <a:sym typeface="Arial Narrow"/>
              </a:rPr>
              <a:t>These question </a:t>
            </a:r>
            <a:r>
              <a:rPr lang="en-US" sz="2400" dirty="0">
                <a:solidFill>
                  <a:schemeClr val="dk1"/>
                </a:solidFill>
                <a:latin typeface="Arial Narrow"/>
                <a:ea typeface="Arial Narrow"/>
                <a:cs typeface="Arial Narrow"/>
                <a:sym typeface="Arial Narrow"/>
              </a:rPr>
              <a:t>types can be used as “Knowledge Review” </a:t>
            </a:r>
            <a:endParaRPr lang="en-US" sz="2400" dirty="0" smtClean="0">
              <a:solidFill>
                <a:schemeClr val="dk1"/>
              </a:solidFill>
              <a:latin typeface="Arial Narrow"/>
              <a:ea typeface="Arial Narrow"/>
              <a:cs typeface="Arial Narrow"/>
              <a:sym typeface="Arial Narrow"/>
            </a:endParaRPr>
          </a:p>
          <a:p>
            <a:pPr marL="457200" marR="0" lvl="0" indent="-330200" algn="l" rtl="0">
              <a:spcBef>
                <a:spcPts val="0"/>
              </a:spcBef>
              <a:spcAft>
                <a:spcPts val="0"/>
              </a:spcAft>
              <a:buClr>
                <a:schemeClr val="dk1"/>
              </a:buClr>
              <a:buSzPts val="2000"/>
              <a:buFont typeface="Arial"/>
              <a:buNone/>
            </a:pPr>
            <a:endParaRPr sz="2000" dirty="0">
              <a:solidFill>
                <a:schemeClr val="dk1"/>
              </a:solidFill>
              <a:latin typeface="Arial Narrow"/>
              <a:ea typeface="Arial Narrow"/>
              <a:cs typeface="Arial Narrow"/>
              <a:sym typeface="Arial Narrow"/>
            </a:endParaRPr>
          </a:p>
        </p:txBody>
      </p:sp>
      <p:grpSp>
        <p:nvGrpSpPr>
          <p:cNvPr id="267" name="Google Shape;267;p21"/>
          <p:cNvGrpSpPr/>
          <p:nvPr/>
        </p:nvGrpSpPr>
        <p:grpSpPr>
          <a:xfrm>
            <a:off x="116077" y="7744402"/>
            <a:ext cx="11131361" cy="1535137"/>
            <a:chOff x="116077" y="7744402"/>
            <a:chExt cx="8911845" cy="1535137"/>
          </a:xfrm>
        </p:grpSpPr>
        <p:sp>
          <p:nvSpPr>
            <p:cNvPr id="268" name="Google Shape;268;p21"/>
            <p:cNvSpPr txBox="1"/>
            <p:nvPr/>
          </p:nvSpPr>
          <p:spPr>
            <a:xfrm>
              <a:off x="116077" y="8879429"/>
              <a:ext cx="8911845"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FF0000"/>
                  </a:solidFill>
                  <a:latin typeface="Calibri"/>
                  <a:ea typeface="Calibri"/>
                  <a:cs typeface="Calibri"/>
                  <a:sym typeface="Calibri"/>
                </a:rPr>
                <a:t>REMOVE THIS SLIDE FROM SUBMITTED MATERIALS</a:t>
              </a:r>
              <a:endParaRPr/>
            </a:p>
          </p:txBody>
        </p:sp>
        <p:pic>
          <p:nvPicPr>
            <p:cNvPr id="269" name="Google Shape;269;p21"/>
            <p:cNvPicPr preferRelativeResize="0"/>
            <p:nvPr/>
          </p:nvPicPr>
          <p:blipFill rotWithShape="1">
            <a:blip r:embed="rId4">
              <a:alphaModFix/>
            </a:blip>
            <a:srcRect/>
            <a:stretch/>
          </p:blipFill>
          <p:spPr>
            <a:xfrm>
              <a:off x="989094" y="7744402"/>
              <a:ext cx="7555555" cy="1015873"/>
            </a:xfrm>
            <a:prstGeom prst="rect">
              <a:avLst/>
            </a:prstGeom>
            <a:noFill/>
            <a:ln>
              <a:noFill/>
            </a:ln>
          </p:spPr>
        </p:pic>
      </p:grpSp>
      <p:sp>
        <p:nvSpPr>
          <p:cNvPr id="270" name="Google Shape;270;p21"/>
          <p:cNvSpPr/>
          <p:nvPr/>
        </p:nvSpPr>
        <p:spPr>
          <a:xfrm>
            <a:off x="-2884540" y="-63797"/>
            <a:ext cx="2762485" cy="2497243"/>
          </a:xfrm>
          <a:prstGeom prst="rect">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171450" marR="0" lvl="1" indent="0" algn="l" rtl="0">
              <a:spcBef>
                <a:spcPts val="0"/>
              </a:spcBef>
              <a:spcAft>
                <a:spcPts val="0"/>
              </a:spcAft>
              <a:buNone/>
            </a:pPr>
            <a:r>
              <a:rPr lang="en-US" sz="1800" b="1" i="0" u="none" strike="noStrike" cap="none">
                <a:solidFill>
                  <a:schemeClr val="dk1"/>
                </a:solidFill>
                <a:latin typeface="Calibri"/>
                <a:ea typeface="Calibri"/>
                <a:cs typeface="Calibri"/>
                <a:sym typeface="Calibri"/>
              </a:rPr>
              <a:t>NOTE: </a:t>
            </a:r>
            <a:r>
              <a:rPr lang="en-US" sz="1800" b="0" i="0" u="none" strike="noStrike" cap="none">
                <a:solidFill>
                  <a:schemeClr val="dk1"/>
                </a:solidFill>
                <a:latin typeface="Calibri"/>
                <a:ea typeface="Calibri"/>
                <a:cs typeface="Calibri"/>
                <a:sym typeface="Calibri"/>
              </a:rPr>
              <a:t>Please delete this slide before you submit to IEEE.</a:t>
            </a:r>
            <a:endParaRPr/>
          </a:p>
        </p:txBody>
      </p:sp>
      <p:graphicFrame>
        <p:nvGraphicFramePr>
          <p:cNvPr id="271" name="Google Shape;271;p21"/>
          <p:cNvGraphicFramePr/>
          <p:nvPr>
            <p:extLst>
              <p:ext uri="{D42A27DB-BD31-4B8C-83A1-F6EECF244321}">
                <p14:modId xmlns:p14="http://schemas.microsoft.com/office/powerpoint/2010/main" val="1105338518"/>
              </p:ext>
            </p:extLst>
          </p:nvPr>
        </p:nvGraphicFramePr>
        <p:xfrm>
          <a:off x="928135" y="4305600"/>
          <a:ext cx="8230050" cy="1229208"/>
        </p:xfrm>
        <a:graphic>
          <a:graphicData uri="http://schemas.openxmlformats.org/drawingml/2006/table">
            <a:tbl>
              <a:tblPr firstRow="1" bandRow="1">
                <a:noFill/>
              </a:tblPr>
              <a:tblGrid>
                <a:gridCol w="2743350">
                  <a:extLst>
                    <a:ext uri="{9D8B030D-6E8A-4147-A177-3AD203B41FA5}">
                      <a16:colId xmlns:a16="http://schemas.microsoft.com/office/drawing/2014/main" val="20000"/>
                    </a:ext>
                  </a:extLst>
                </a:gridCol>
                <a:gridCol w="2743350">
                  <a:extLst>
                    <a:ext uri="{9D8B030D-6E8A-4147-A177-3AD203B41FA5}">
                      <a16:colId xmlns:a16="http://schemas.microsoft.com/office/drawing/2014/main" val="20001"/>
                    </a:ext>
                  </a:extLst>
                </a:gridCol>
                <a:gridCol w="2743350">
                  <a:extLst>
                    <a:ext uri="{9D8B030D-6E8A-4147-A177-3AD203B41FA5}">
                      <a16:colId xmlns:a16="http://schemas.microsoft.com/office/drawing/2014/main" val="20002"/>
                    </a:ext>
                  </a:extLst>
                </a:gridCol>
              </a:tblGrid>
              <a:tr h="364659">
                <a:tc>
                  <a:txBody>
                    <a:bodyPr/>
                    <a:lstStyle/>
                    <a:p>
                      <a:pPr marL="0" marR="0" lvl="0" indent="0" algn="l" rtl="0">
                        <a:spcBef>
                          <a:spcPts val="0"/>
                        </a:spcBef>
                        <a:spcAft>
                          <a:spcPts val="0"/>
                        </a:spcAft>
                        <a:buNone/>
                      </a:pPr>
                      <a:r>
                        <a:rPr lang="en-US" sz="2000" b="0" dirty="0">
                          <a:solidFill>
                            <a:schemeClr val="dk1"/>
                          </a:solidFill>
                          <a:latin typeface="Arial Narrow"/>
                          <a:ea typeface="Arial Narrow"/>
                          <a:cs typeface="Arial Narrow"/>
                          <a:sym typeface="Arial Narrow"/>
                        </a:rPr>
                        <a:t>Matching</a:t>
                      </a:r>
                      <a:endParaRPr dirty="0"/>
                    </a:p>
                  </a:txBody>
                  <a:tcPr marL="86675" marR="86675" marT="43325" marB="43325"/>
                </a:tc>
                <a:tc>
                  <a:txBody>
                    <a:bodyPr/>
                    <a:lstStyle/>
                    <a:p>
                      <a:pPr marL="0" marR="0" lvl="0" indent="0" algn="l" defTabSz="866668" rtl="0" eaLnBrk="1" fontAlgn="auto" latinLnBrk="0" hangingPunct="1">
                        <a:lnSpc>
                          <a:spcPct val="100000"/>
                        </a:lnSpc>
                        <a:spcBef>
                          <a:spcPts val="0"/>
                        </a:spcBef>
                        <a:spcAft>
                          <a:spcPts val="0"/>
                        </a:spcAft>
                        <a:buClr>
                          <a:schemeClr val="dk1"/>
                        </a:buClr>
                        <a:buSzPts val="2000"/>
                        <a:buFont typeface="Arial Narrow"/>
                        <a:buNone/>
                        <a:tabLst/>
                        <a:defRPr/>
                      </a:pPr>
                      <a:r>
                        <a:rPr lang="en-US" sz="2000" b="0" kern="1200" dirty="0" smtClean="0">
                          <a:solidFill>
                            <a:schemeClr val="dk1"/>
                          </a:solidFill>
                          <a:latin typeface="Arial Narrow"/>
                          <a:ea typeface="Arial Narrow"/>
                          <a:cs typeface="Arial Narrow"/>
                          <a:sym typeface="Arial Narrow"/>
                        </a:rPr>
                        <a:t>Fill-in-the-Blank</a:t>
                      </a:r>
                      <a:endParaRPr lang="en-US" sz="2000" b="0" kern="1200" dirty="0" smtClean="0">
                        <a:solidFill>
                          <a:schemeClr val="dk1"/>
                        </a:solidFill>
                        <a:latin typeface="Arial Narrow"/>
                        <a:ea typeface="Arial Narrow"/>
                        <a:cs typeface="Arial Narrow"/>
                      </a:endParaRPr>
                    </a:p>
                  </a:txBody>
                  <a:tcPr marL="86675" marR="86675" marT="43325" marB="43325"/>
                </a:tc>
                <a:tc>
                  <a:txBody>
                    <a:bodyPr/>
                    <a:lstStyle/>
                    <a:p>
                      <a:pPr marL="0" marR="0" lvl="0" indent="0" algn="l" defTabSz="866668" rtl="0" eaLnBrk="1" fontAlgn="auto" latinLnBrk="0" hangingPunct="1">
                        <a:lnSpc>
                          <a:spcPct val="100000"/>
                        </a:lnSpc>
                        <a:spcBef>
                          <a:spcPts val="0"/>
                        </a:spcBef>
                        <a:spcAft>
                          <a:spcPts val="0"/>
                        </a:spcAft>
                        <a:buClr>
                          <a:schemeClr val="dk1"/>
                        </a:buClr>
                        <a:buSzPts val="2000"/>
                        <a:buFont typeface="Arial Narrow"/>
                        <a:buNone/>
                        <a:tabLst/>
                        <a:defRPr/>
                      </a:pPr>
                      <a:r>
                        <a:rPr lang="en-US" sz="2000" b="0" kern="1200" dirty="0" smtClean="0">
                          <a:solidFill>
                            <a:schemeClr val="dk1"/>
                          </a:solidFill>
                          <a:latin typeface="Arial Narrow"/>
                          <a:ea typeface="Arial Narrow"/>
                          <a:cs typeface="Arial Narrow"/>
                          <a:sym typeface="Arial Narrow"/>
                        </a:rPr>
                        <a:t>Multiple Choice</a:t>
                      </a:r>
                    </a:p>
                  </a:txBody>
                  <a:tcPr marL="86675" marR="86675" marT="43325" marB="43325"/>
                </a:tc>
                <a:extLst>
                  <a:ext uri="{0D108BD9-81ED-4DB2-BD59-A6C34878D82A}">
                    <a16:rowId xmlns:a16="http://schemas.microsoft.com/office/drawing/2014/main" val="10000"/>
                  </a:ext>
                </a:extLst>
              </a:tr>
              <a:tr h="364659">
                <a:tc>
                  <a:txBody>
                    <a:bodyPr/>
                    <a:lstStyle/>
                    <a:p>
                      <a:pPr marL="0" marR="0" lvl="0" indent="0" algn="l" rtl="0">
                        <a:lnSpc>
                          <a:spcPct val="100000"/>
                        </a:lnSpc>
                        <a:spcBef>
                          <a:spcPts val="0"/>
                        </a:spcBef>
                        <a:spcAft>
                          <a:spcPts val="0"/>
                        </a:spcAft>
                        <a:buClr>
                          <a:schemeClr val="dk1"/>
                        </a:buClr>
                        <a:buSzPts val="2000"/>
                        <a:buFont typeface="Arial Narrow"/>
                        <a:buNone/>
                      </a:pPr>
                      <a:r>
                        <a:rPr lang="en-US" sz="2000" b="0" dirty="0">
                          <a:solidFill>
                            <a:schemeClr val="dk1"/>
                          </a:solidFill>
                          <a:latin typeface="Arial Narrow"/>
                          <a:ea typeface="Arial Narrow"/>
                          <a:cs typeface="Arial Narrow"/>
                          <a:sym typeface="Arial Narrow"/>
                        </a:rPr>
                        <a:t>Hot Spot</a:t>
                      </a:r>
                      <a:endParaRPr dirty="0"/>
                    </a:p>
                  </a:txBody>
                  <a:tcPr marL="86675" marR="86675" marT="43325" marB="43325"/>
                </a:tc>
                <a:tc>
                  <a:txBody>
                    <a:bodyPr/>
                    <a:lstStyle/>
                    <a:p>
                      <a:pPr marL="0" marR="0" lvl="0" indent="0" algn="l" defTabSz="866668" rtl="0" eaLnBrk="1" fontAlgn="auto" latinLnBrk="0" hangingPunct="1">
                        <a:lnSpc>
                          <a:spcPct val="100000"/>
                        </a:lnSpc>
                        <a:spcBef>
                          <a:spcPts val="0"/>
                        </a:spcBef>
                        <a:spcAft>
                          <a:spcPts val="0"/>
                        </a:spcAft>
                        <a:buClr>
                          <a:schemeClr val="dk1"/>
                        </a:buClr>
                        <a:buSzPts val="2000"/>
                        <a:buFont typeface="Arial Narrow"/>
                        <a:buNone/>
                        <a:tabLst/>
                        <a:defRPr/>
                      </a:pPr>
                      <a:r>
                        <a:rPr lang="en-US" sz="2000" b="0" kern="1200" dirty="0" smtClean="0">
                          <a:solidFill>
                            <a:schemeClr val="dk1"/>
                          </a:solidFill>
                          <a:latin typeface="Arial Narrow"/>
                          <a:ea typeface="Arial Narrow"/>
                          <a:cs typeface="Arial Narrow"/>
                        </a:rPr>
                        <a:t>Drag and Drop</a:t>
                      </a:r>
                    </a:p>
                  </a:txBody>
                  <a:tcPr marL="86675" marR="86675" marT="43325" marB="43325"/>
                </a:tc>
                <a:tc>
                  <a:txBody>
                    <a:bodyPr/>
                    <a:lstStyle/>
                    <a:p>
                      <a:pPr marL="0" marR="0" lvl="0" indent="0" algn="l" defTabSz="866668" rtl="0" eaLnBrk="1" fontAlgn="auto" latinLnBrk="0" hangingPunct="1">
                        <a:lnSpc>
                          <a:spcPct val="100000"/>
                        </a:lnSpc>
                        <a:spcBef>
                          <a:spcPts val="0"/>
                        </a:spcBef>
                        <a:spcAft>
                          <a:spcPts val="0"/>
                        </a:spcAft>
                        <a:buClr>
                          <a:schemeClr val="dk1"/>
                        </a:buClr>
                        <a:buSzPts val="2000"/>
                        <a:buFont typeface="Arial Narrow"/>
                        <a:buNone/>
                        <a:tabLst/>
                        <a:defRPr/>
                      </a:pPr>
                      <a:r>
                        <a:rPr lang="en-US" sz="2000" b="0" dirty="0" smtClean="0">
                          <a:solidFill>
                            <a:schemeClr val="dk1"/>
                          </a:solidFill>
                          <a:latin typeface="Arial Narrow"/>
                          <a:ea typeface="Arial Narrow"/>
                          <a:cs typeface="Arial Narrow"/>
                          <a:sym typeface="Arial Narrow"/>
                        </a:rPr>
                        <a:t>True/False – try not to use</a:t>
                      </a:r>
                      <a:endParaRPr lang="en-US" sz="2000" dirty="0" smtClean="0"/>
                    </a:p>
                  </a:txBody>
                  <a:tcPr marL="86675" marR="86675" marT="43325" marB="43325"/>
                </a:tc>
                <a:extLst>
                  <a:ext uri="{0D108BD9-81ED-4DB2-BD59-A6C34878D82A}">
                    <a16:rowId xmlns:a16="http://schemas.microsoft.com/office/drawing/2014/main" val="10001"/>
                  </a:ext>
                </a:extLst>
              </a:tr>
              <a:tr h="446308">
                <a:tc>
                  <a:txBody>
                    <a:bodyPr/>
                    <a:lstStyle/>
                    <a:p>
                      <a:pPr marL="0" marR="0" lvl="0" indent="0" algn="l" rtl="0">
                        <a:lnSpc>
                          <a:spcPct val="100000"/>
                        </a:lnSpc>
                        <a:spcBef>
                          <a:spcPts val="0"/>
                        </a:spcBef>
                        <a:spcAft>
                          <a:spcPts val="0"/>
                        </a:spcAft>
                        <a:buClr>
                          <a:schemeClr val="dk1"/>
                        </a:buClr>
                        <a:buSzPts val="2000"/>
                        <a:buFont typeface="Arial Narrow"/>
                        <a:buNone/>
                      </a:pPr>
                      <a:r>
                        <a:rPr lang="en-US" sz="2000" b="0" kern="1200" dirty="0" smtClean="0">
                          <a:solidFill>
                            <a:schemeClr val="dk1"/>
                          </a:solidFill>
                          <a:latin typeface="Arial Narrow"/>
                          <a:ea typeface="Arial Narrow"/>
                          <a:cs typeface="Arial Narrow"/>
                          <a:sym typeface="Arial Narrow"/>
                        </a:rPr>
                        <a:t>Sequence</a:t>
                      </a:r>
                      <a:endParaRPr sz="2000" b="0" kern="1200" dirty="0">
                        <a:solidFill>
                          <a:schemeClr val="dk1"/>
                        </a:solidFill>
                        <a:latin typeface="Arial Narrow"/>
                        <a:ea typeface="Arial Narrow"/>
                        <a:cs typeface="Arial Narrow"/>
                      </a:endParaRPr>
                    </a:p>
                  </a:txBody>
                  <a:tcPr marL="86675" marR="86675" marT="43325" marB="43325"/>
                </a:tc>
                <a:tc>
                  <a:txBody>
                    <a:bodyPr/>
                    <a:lstStyle/>
                    <a:p>
                      <a:pPr marL="0" marR="0" lvl="0" indent="0" algn="l" defTabSz="866668" rtl="0" eaLnBrk="1" fontAlgn="auto" latinLnBrk="0" hangingPunct="1">
                        <a:lnSpc>
                          <a:spcPct val="100000"/>
                        </a:lnSpc>
                        <a:spcBef>
                          <a:spcPts val="0"/>
                        </a:spcBef>
                        <a:spcAft>
                          <a:spcPts val="0"/>
                        </a:spcAft>
                        <a:buClr>
                          <a:schemeClr val="dk1"/>
                        </a:buClr>
                        <a:buSzPts val="2000"/>
                        <a:buFont typeface="Arial Narrow"/>
                        <a:buNone/>
                        <a:tabLst/>
                        <a:defRPr/>
                      </a:pPr>
                      <a:r>
                        <a:rPr lang="en-US" sz="2000" b="0" dirty="0" smtClean="0">
                          <a:solidFill>
                            <a:schemeClr val="dk1"/>
                          </a:solidFill>
                          <a:latin typeface="Arial Narrow"/>
                          <a:ea typeface="Arial Narrow"/>
                          <a:cs typeface="Arial Narrow"/>
                          <a:sym typeface="Arial Narrow"/>
                        </a:rPr>
                        <a:t>Short-answer</a:t>
                      </a:r>
                      <a:endParaRPr lang="en-US" sz="2000" dirty="0" smtClean="0"/>
                    </a:p>
                  </a:txBody>
                  <a:tcPr marL="86675" marR="86675" marT="43325" marB="43325"/>
                </a:tc>
                <a:tc>
                  <a:txBody>
                    <a:bodyPr/>
                    <a:lstStyle/>
                    <a:p>
                      <a:pPr marL="0" marR="0" lvl="0" indent="0" algn="l" defTabSz="866668" rtl="0" eaLnBrk="1" fontAlgn="auto" latinLnBrk="0" hangingPunct="1">
                        <a:lnSpc>
                          <a:spcPct val="100000"/>
                        </a:lnSpc>
                        <a:spcBef>
                          <a:spcPts val="0"/>
                        </a:spcBef>
                        <a:spcAft>
                          <a:spcPts val="0"/>
                        </a:spcAft>
                        <a:buClr>
                          <a:schemeClr val="dk1"/>
                        </a:buClr>
                        <a:buSzPts val="2000"/>
                        <a:buFont typeface="Calibri"/>
                        <a:buNone/>
                        <a:tabLst/>
                        <a:defRPr/>
                      </a:pPr>
                      <a:endParaRPr lang="en-US" sz="2000" dirty="0" smtClean="0"/>
                    </a:p>
                  </a:txBody>
                  <a:tcPr marL="86675" marR="86675" marT="43325" marB="43325"/>
                </a:tc>
                <a:extLst>
                  <a:ext uri="{0D108BD9-81ED-4DB2-BD59-A6C34878D82A}">
                    <a16:rowId xmlns:a16="http://schemas.microsoft.com/office/drawing/2014/main" val="10002"/>
                  </a:ext>
                </a:extLst>
              </a:tr>
            </a:tbl>
          </a:graphicData>
        </a:graphic>
      </p:graphicFrame>
      <p:sp>
        <p:nvSpPr>
          <p:cNvPr id="9" name="Rectangle 8">
            <a:extLst>
              <a:ext uri="{FF2B5EF4-FFF2-40B4-BE49-F238E27FC236}">
                <a16:creationId xmlns:a16="http://schemas.microsoft.com/office/drawing/2014/main" id="{E7EB5432-23A6-214E-8310-F65A8E818582}"/>
              </a:ext>
            </a:extLst>
          </p:cNvPr>
          <p:cNvSpPr/>
          <p:nvPr/>
        </p:nvSpPr>
        <p:spPr>
          <a:xfrm>
            <a:off x="-2884541" y="2566002"/>
            <a:ext cx="2762485" cy="820832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a:r>
              <a:rPr lang="en-US" sz="1600" b="1" dirty="0" smtClean="0">
                <a:solidFill>
                  <a:schemeClr val="tx1"/>
                </a:solidFill>
              </a:rPr>
              <a:t>QUESTION TYPES:</a:t>
            </a:r>
          </a:p>
          <a:p>
            <a:pPr marL="171450" lvl="1"/>
            <a:r>
              <a:rPr lang="en-US" sz="1400" b="1" dirty="0">
                <a:solidFill>
                  <a:schemeClr val="tx1"/>
                </a:solidFill>
              </a:rPr>
              <a:t>Matching questions</a:t>
            </a:r>
            <a:r>
              <a:rPr lang="en-US" sz="1400" dirty="0">
                <a:solidFill>
                  <a:schemeClr val="tx1"/>
                </a:solidFill>
              </a:rPr>
              <a:t> are made up of two lists of related items that </a:t>
            </a:r>
            <a:r>
              <a:rPr lang="en-US" sz="1400" dirty="0" smtClean="0">
                <a:solidFill>
                  <a:schemeClr val="tx1"/>
                </a:solidFill>
              </a:rPr>
              <a:t>learners </a:t>
            </a:r>
            <a:r>
              <a:rPr lang="en-US" sz="1400" dirty="0">
                <a:solidFill>
                  <a:schemeClr val="tx1"/>
                </a:solidFill>
              </a:rPr>
              <a:t>must pair up by deciding which item in the first list corresponds to an item in the second list. </a:t>
            </a:r>
            <a:endParaRPr lang="en-US" sz="1400" dirty="0" smtClean="0">
              <a:solidFill>
                <a:schemeClr val="tx1"/>
              </a:solidFill>
            </a:endParaRPr>
          </a:p>
          <a:p>
            <a:pPr marL="171450" lvl="1"/>
            <a:r>
              <a:rPr lang="en-US" sz="1400" b="1" dirty="0" smtClean="0">
                <a:solidFill>
                  <a:schemeClr val="tx1"/>
                </a:solidFill>
              </a:rPr>
              <a:t>Hot </a:t>
            </a:r>
            <a:r>
              <a:rPr lang="en-US" sz="1400" b="1" dirty="0">
                <a:solidFill>
                  <a:schemeClr val="tx1"/>
                </a:solidFill>
              </a:rPr>
              <a:t>Spot </a:t>
            </a:r>
            <a:r>
              <a:rPr lang="en-US" sz="1400" b="1" dirty="0" smtClean="0">
                <a:solidFill>
                  <a:schemeClr val="tx1"/>
                </a:solidFill>
              </a:rPr>
              <a:t>question</a:t>
            </a:r>
            <a:r>
              <a:rPr lang="en-US" sz="1400" dirty="0" smtClean="0">
                <a:solidFill>
                  <a:schemeClr val="tx1"/>
                </a:solidFill>
              </a:rPr>
              <a:t>s require learners to </a:t>
            </a:r>
            <a:r>
              <a:rPr lang="en-US" sz="1400" dirty="0">
                <a:solidFill>
                  <a:schemeClr val="tx1"/>
                </a:solidFill>
              </a:rPr>
              <a:t>indicate the answer by clicking a specific area of an image. </a:t>
            </a:r>
            <a:endParaRPr lang="en-US" sz="1400" dirty="0" smtClean="0">
              <a:solidFill>
                <a:schemeClr val="tx1"/>
              </a:solidFill>
            </a:endParaRPr>
          </a:p>
          <a:p>
            <a:pPr marL="171450" lvl="1"/>
            <a:r>
              <a:rPr lang="en-US" sz="1400" b="1" dirty="0">
                <a:solidFill>
                  <a:schemeClr val="tx1"/>
                </a:solidFill>
              </a:rPr>
              <a:t>Sequence questions</a:t>
            </a:r>
            <a:r>
              <a:rPr lang="en-US" sz="1400" dirty="0">
                <a:solidFill>
                  <a:schemeClr val="tx1"/>
                </a:solidFill>
              </a:rPr>
              <a:t> ask learners to put items into </a:t>
            </a:r>
            <a:r>
              <a:rPr lang="en-US" sz="1400" dirty="0" smtClean="0">
                <a:solidFill>
                  <a:schemeClr val="tx1"/>
                </a:solidFill>
              </a:rPr>
              <a:t>the correct order</a:t>
            </a:r>
            <a:r>
              <a:rPr lang="en-US" sz="1400" dirty="0">
                <a:solidFill>
                  <a:schemeClr val="tx1"/>
                </a:solidFill>
              </a:rPr>
              <a:t> from beginning to end by some rule or according to some principle. </a:t>
            </a:r>
            <a:endParaRPr lang="en-US" sz="1400" dirty="0" smtClean="0">
              <a:solidFill>
                <a:schemeClr val="tx1"/>
              </a:solidFill>
            </a:endParaRPr>
          </a:p>
          <a:p>
            <a:pPr marL="171450" lvl="1"/>
            <a:r>
              <a:rPr lang="en-US" sz="1400" b="1" dirty="0" smtClean="0">
                <a:solidFill>
                  <a:schemeClr val="tx1"/>
                </a:solidFill>
              </a:rPr>
              <a:t>Fill-in-the-Blank questions </a:t>
            </a:r>
            <a:r>
              <a:rPr lang="en-US" sz="1400" dirty="0" smtClean="0">
                <a:solidFill>
                  <a:schemeClr val="tx1"/>
                </a:solidFill>
              </a:rPr>
              <a:t>consists </a:t>
            </a:r>
            <a:r>
              <a:rPr lang="en-US" sz="1400" dirty="0">
                <a:solidFill>
                  <a:schemeClr val="tx1"/>
                </a:solidFill>
              </a:rPr>
              <a:t>of a phrase, sentence, or paragraph with a blank space where a </a:t>
            </a:r>
            <a:r>
              <a:rPr lang="en-US" sz="1400" dirty="0" smtClean="0">
                <a:solidFill>
                  <a:schemeClr val="tx1"/>
                </a:solidFill>
              </a:rPr>
              <a:t>learner </a:t>
            </a:r>
            <a:r>
              <a:rPr lang="en-US" sz="1400" dirty="0">
                <a:solidFill>
                  <a:schemeClr val="tx1"/>
                </a:solidFill>
              </a:rPr>
              <a:t>provides the missing word or words</a:t>
            </a:r>
            <a:r>
              <a:rPr lang="en-US" sz="1400" dirty="0" smtClean="0">
                <a:solidFill>
                  <a:schemeClr val="tx1"/>
                </a:solidFill>
              </a:rPr>
              <a:t>.</a:t>
            </a:r>
          </a:p>
          <a:p>
            <a:pPr marL="171450" lvl="1"/>
            <a:r>
              <a:rPr lang="en-US" sz="1400" b="1" dirty="0">
                <a:solidFill>
                  <a:schemeClr val="tx1"/>
                </a:solidFill>
              </a:rPr>
              <a:t>Drag and Drop questions </a:t>
            </a:r>
            <a:r>
              <a:rPr lang="en-US" sz="1400" dirty="0" smtClean="0">
                <a:solidFill>
                  <a:schemeClr val="tx1"/>
                </a:solidFill>
              </a:rPr>
              <a:t>have learners</a:t>
            </a:r>
            <a:r>
              <a:rPr lang="en-US" sz="1400" dirty="0">
                <a:solidFill>
                  <a:schemeClr val="tx1"/>
                </a:solidFill>
              </a:rPr>
              <a:t> drag words, images or both from a list and drop them into pre-defined </a:t>
            </a:r>
            <a:r>
              <a:rPr lang="en-US" sz="1400" dirty="0" smtClean="0">
                <a:solidFill>
                  <a:schemeClr val="tx1"/>
                </a:solidFill>
              </a:rPr>
              <a:t>area on the screen.</a:t>
            </a:r>
          </a:p>
          <a:p>
            <a:pPr marL="171450" lvl="1"/>
            <a:r>
              <a:rPr lang="en-US" sz="1400" b="1" dirty="0">
                <a:solidFill>
                  <a:schemeClr val="tx1"/>
                </a:solidFill>
              </a:rPr>
              <a:t>Short</a:t>
            </a:r>
            <a:r>
              <a:rPr lang="en-US" sz="1400" dirty="0">
                <a:solidFill>
                  <a:schemeClr val="tx1"/>
                </a:solidFill>
              </a:rPr>
              <a:t>-</a:t>
            </a:r>
            <a:r>
              <a:rPr lang="en-US" sz="1400" b="1" dirty="0">
                <a:solidFill>
                  <a:schemeClr val="tx1"/>
                </a:solidFill>
              </a:rPr>
              <a:t>answer questions</a:t>
            </a:r>
            <a:r>
              <a:rPr lang="en-US" sz="1400" dirty="0">
                <a:solidFill>
                  <a:schemeClr val="tx1"/>
                </a:solidFill>
              </a:rPr>
              <a:t> are open-ended questions that require students to </a:t>
            </a:r>
            <a:r>
              <a:rPr lang="en-US" sz="1400" dirty="0" smtClean="0">
                <a:solidFill>
                  <a:schemeClr val="tx1"/>
                </a:solidFill>
              </a:rPr>
              <a:t>type in the</a:t>
            </a:r>
            <a:r>
              <a:rPr lang="en-US" sz="1400" dirty="0">
                <a:solidFill>
                  <a:schemeClr val="tx1"/>
                </a:solidFill>
              </a:rPr>
              <a:t> answer. </a:t>
            </a:r>
            <a:endParaRPr lang="en-US" sz="1400" dirty="0" smtClean="0">
              <a:solidFill>
                <a:schemeClr val="tx1"/>
              </a:solidFill>
            </a:endParaRPr>
          </a:p>
          <a:p>
            <a:pPr marL="171450" lvl="1"/>
            <a:r>
              <a:rPr lang="en-US" sz="1400" b="1" dirty="0" smtClean="0">
                <a:solidFill>
                  <a:schemeClr val="tx1"/>
                </a:solidFill>
              </a:rPr>
              <a:t>Multiple </a:t>
            </a:r>
            <a:r>
              <a:rPr lang="en-US" sz="1400" b="1" dirty="0">
                <a:solidFill>
                  <a:schemeClr val="tx1"/>
                </a:solidFill>
              </a:rPr>
              <a:t>choice</a:t>
            </a:r>
            <a:r>
              <a:rPr lang="en-US" sz="1400" dirty="0">
                <a:solidFill>
                  <a:schemeClr val="tx1"/>
                </a:solidFill>
              </a:rPr>
              <a:t> </a:t>
            </a:r>
            <a:r>
              <a:rPr lang="en-US" sz="1400" b="1" dirty="0">
                <a:solidFill>
                  <a:schemeClr val="tx1"/>
                </a:solidFill>
              </a:rPr>
              <a:t>questions</a:t>
            </a:r>
            <a:r>
              <a:rPr lang="en-US" sz="1400" dirty="0">
                <a:solidFill>
                  <a:schemeClr val="tx1"/>
                </a:solidFill>
              </a:rPr>
              <a:t> ask learners to select the </a:t>
            </a:r>
            <a:r>
              <a:rPr lang="en-US" sz="1400" dirty="0" smtClean="0">
                <a:solidFill>
                  <a:schemeClr val="tx1"/>
                </a:solidFill>
              </a:rPr>
              <a:t>correct </a:t>
            </a:r>
            <a:r>
              <a:rPr lang="en-US" sz="1400" dirty="0">
                <a:solidFill>
                  <a:schemeClr val="tx1"/>
                </a:solidFill>
              </a:rPr>
              <a:t>answers from </a:t>
            </a:r>
            <a:r>
              <a:rPr lang="en-US" sz="1400" dirty="0" smtClean="0">
                <a:solidFill>
                  <a:schemeClr val="tx1"/>
                </a:solidFill>
              </a:rPr>
              <a:t>choices </a:t>
            </a:r>
            <a:r>
              <a:rPr lang="en-US" sz="1400" dirty="0">
                <a:solidFill>
                  <a:schemeClr val="tx1"/>
                </a:solidFill>
              </a:rPr>
              <a:t>offered </a:t>
            </a:r>
            <a:r>
              <a:rPr lang="en-US" sz="1400" dirty="0" smtClean="0">
                <a:solidFill>
                  <a:schemeClr val="tx1"/>
                </a:solidFill>
              </a:rPr>
              <a:t>on </a:t>
            </a:r>
            <a:r>
              <a:rPr lang="en-US" sz="1400" dirty="0">
                <a:solidFill>
                  <a:schemeClr val="tx1"/>
                </a:solidFill>
              </a:rPr>
              <a:t>a list</a:t>
            </a:r>
            <a:r>
              <a:rPr lang="en-US" sz="1400" dirty="0" smtClean="0">
                <a:solidFill>
                  <a:schemeClr val="tx1"/>
                </a:solidFill>
              </a:rPr>
              <a:t>.</a:t>
            </a:r>
          </a:p>
          <a:p>
            <a:pPr marL="171450" lvl="1"/>
            <a:r>
              <a:rPr lang="en-US" sz="1400" b="1" dirty="0" smtClean="0">
                <a:solidFill>
                  <a:schemeClr val="tx1"/>
                </a:solidFill>
              </a:rPr>
              <a:t>True/False questions</a:t>
            </a:r>
            <a:r>
              <a:rPr lang="en-US" sz="1400" dirty="0" smtClean="0">
                <a:solidFill>
                  <a:schemeClr val="tx1"/>
                </a:solidFill>
              </a:rPr>
              <a:t> are written as a statement and the learner must judge the statement </a:t>
            </a:r>
            <a:r>
              <a:rPr lang="en-US" sz="1400" dirty="0">
                <a:solidFill>
                  <a:schemeClr val="tx1"/>
                </a:solidFill>
              </a:rPr>
              <a:t>as true or </a:t>
            </a:r>
            <a:r>
              <a:rPr lang="en-US" sz="1400" dirty="0" smtClean="0">
                <a:solidFill>
                  <a:schemeClr val="tx1"/>
                </a:solidFill>
              </a:rPr>
              <a:t>false.</a:t>
            </a:r>
            <a:endParaRPr lang="en-US" sz="1400" dirty="0">
              <a:solidFill>
                <a:schemeClr val="tx1"/>
              </a:solidFill>
            </a:endParaRPr>
          </a:p>
        </p:txBody>
      </p:sp>
    </p:spTree>
    <p:custDataLst>
      <p:tags r:id="rId1"/>
    </p:custDataLst>
    <p:extLst>
      <p:ext uri="{BB962C8B-B14F-4D97-AF65-F5344CB8AC3E}">
        <p14:creationId xmlns:p14="http://schemas.microsoft.com/office/powerpoint/2010/main" val="3799167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2"/>
          <p:cNvSpPr txBox="1">
            <a:spLocks noGrp="1"/>
          </p:cNvSpPr>
          <p:nvPr>
            <p:ph type="body" idx="4294967295"/>
          </p:nvPr>
        </p:nvSpPr>
        <p:spPr>
          <a:xfrm>
            <a:off x="314250" y="1300713"/>
            <a:ext cx="10594382" cy="768720"/>
          </a:xfrm>
          <a:prstGeom prst="rect">
            <a:avLst/>
          </a:prstGeom>
          <a:noFill/>
          <a:ln>
            <a:noFill/>
          </a:ln>
        </p:spPr>
        <p:txBody>
          <a:bodyPr spcFirstLastPara="1" wrap="square" lIns="91425" tIns="45700" rIns="91425" bIns="45700" anchor="t" anchorCtr="0">
            <a:noAutofit/>
          </a:bodyPr>
          <a:lstStyle/>
          <a:p>
            <a:pPr marL="0" lvl="0" indent="0">
              <a:buClr>
                <a:schemeClr val="dk1"/>
              </a:buClr>
              <a:buSzPts val="2400"/>
              <a:buNone/>
            </a:pPr>
            <a:r>
              <a:rPr lang="en-US" sz="2400" b="1" dirty="0">
                <a:latin typeface="Arial Narrow"/>
                <a:ea typeface="Arial Narrow"/>
                <a:cs typeface="Arial Narrow"/>
              </a:rPr>
              <a:t>Click the items on the left, and select the appropriate matching topology configuration from the right column.</a:t>
            </a:r>
            <a:endParaRPr sz="2400" b="1" dirty="0">
              <a:latin typeface="Arial Narrow"/>
              <a:ea typeface="Arial Narrow"/>
              <a:cs typeface="Arial Narrow"/>
              <a:sym typeface="Arial Narrow"/>
            </a:endParaRPr>
          </a:p>
          <a:p>
            <a:pPr marL="0" marR="0" lvl="0" indent="0" algn="l" rtl="0">
              <a:spcBef>
                <a:spcPts val="480"/>
              </a:spcBef>
              <a:spcAft>
                <a:spcPts val="0"/>
              </a:spcAft>
              <a:buClr>
                <a:schemeClr val="dk1"/>
              </a:buClr>
              <a:buSzPts val="2400"/>
              <a:buFont typeface="Arial"/>
              <a:buNone/>
            </a:pPr>
            <a:endParaRPr sz="2400" b="1" dirty="0">
              <a:latin typeface="Arial Narrow"/>
              <a:ea typeface="Arial Narrow"/>
              <a:cs typeface="Arial Narrow"/>
              <a:sym typeface="Calibri"/>
            </a:endParaRPr>
          </a:p>
        </p:txBody>
      </p:sp>
      <p:sp>
        <p:nvSpPr>
          <p:cNvPr id="280" name="Google Shape;280;p22"/>
          <p:cNvSpPr txBox="1"/>
          <p:nvPr/>
        </p:nvSpPr>
        <p:spPr>
          <a:xfrm>
            <a:off x="314250" y="443730"/>
            <a:ext cx="4971600" cy="60487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chemeClr val="dk1"/>
                </a:solidFill>
                <a:latin typeface="Arial Narrow"/>
                <a:ea typeface="Arial Narrow"/>
                <a:cs typeface="Arial Narrow"/>
                <a:sym typeface="Arial Narrow"/>
              </a:rPr>
              <a:t>Matching Question Type</a:t>
            </a:r>
            <a:endParaRPr sz="3200" b="1">
              <a:solidFill>
                <a:schemeClr val="dk1"/>
              </a:solidFill>
              <a:latin typeface="Arial Narrow"/>
              <a:ea typeface="Arial Narrow"/>
              <a:cs typeface="Arial Narrow"/>
              <a:sym typeface="Arial Narrow"/>
            </a:endParaRPr>
          </a:p>
        </p:txBody>
      </p:sp>
      <p:sp>
        <p:nvSpPr>
          <p:cNvPr id="281" name="Google Shape;281;p22"/>
          <p:cNvSpPr txBox="1"/>
          <p:nvPr/>
        </p:nvSpPr>
        <p:spPr>
          <a:xfrm>
            <a:off x="-1" y="6897707"/>
            <a:ext cx="11247439" cy="3693278"/>
          </a:xfrm>
          <a:prstGeom prst="rect">
            <a:avLst/>
          </a:prstGeom>
          <a:solidFill>
            <a:schemeClr val="lt2"/>
          </a:solidFill>
          <a:ln>
            <a:noFill/>
          </a:ln>
        </p:spPr>
        <p:txBody>
          <a:bodyPr spcFirstLastPara="1" wrap="square" lIns="91425" tIns="45700" rIns="91425" bIns="45700" anchor="t" anchorCtr="0">
            <a:spAutoFit/>
          </a:bodyPr>
          <a:lstStyle/>
          <a:p>
            <a:pPr lvl="0"/>
            <a:r>
              <a:rPr lang="en-US" b="1" dirty="0">
                <a:solidFill>
                  <a:srgbClr val="222A35"/>
                </a:solidFill>
                <a:latin typeface="Arial Narrow"/>
                <a:ea typeface="Arial Narrow"/>
                <a:cs typeface="Arial Narrow"/>
                <a:sym typeface="Arial Narrow"/>
              </a:rPr>
              <a:t>ANSWER(S)</a:t>
            </a:r>
            <a:endParaRPr lang="en-US" dirty="0"/>
          </a:p>
          <a:p>
            <a:pPr lvl="0"/>
            <a:r>
              <a:rPr lang="en-US" dirty="0" smtClean="0">
                <a:solidFill>
                  <a:schemeClr val="dk1"/>
                </a:solidFill>
                <a:latin typeface="Arial Narrow"/>
                <a:ea typeface="Arial Narrow"/>
                <a:cs typeface="Arial Narrow"/>
                <a:sym typeface="Arial Narrow"/>
              </a:rPr>
              <a:t>PF = A</a:t>
            </a:r>
          </a:p>
          <a:p>
            <a:pPr lvl="0"/>
            <a:r>
              <a:rPr lang="en-US" dirty="0" smtClean="0">
                <a:solidFill>
                  <a:schemeClr val="dk1"/>
                </a:solidFill>
                <a:latin typeface="Arial Narrow"/>
                <a:ea typeface="Arial Narrow"/>
                <a:cs typeface="Arial Narrow"/>
                <a:sym typeface="Arial Narrow"/>
              </a:rPr>
              <a:t>TPF = B</a:t>
            </a:r>
          </a:p>
          <a:p>
            <a:pPr lvl="0"/>
            <a:r>
              <a:rPr lang="en-US" dirty="0" smtClean="0">
                <a:solidFill>
                  <a:schemeClr val="dk1"/>
                </a:solidFill>
                <a:latin typeface="Arial Narrow"/>
                <a:ea typeface="Arial Narrow"/>
                <a:cs typeface="Arial Narrow"/>
                <a:sym typeface="Arial Narrow"/>
              </a:rPr>
              <a:t>PLF = C</a:t>
            </a:r>
            <a:endParaRPr lang="en-US"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b="1" dirty="0">
              <a:solidFill>
                <a:srgbClr val="222A35"/>
              </a:solidFill>
              <a:latin typeface="Arial Narrow"/>
              <a:ea typeface="Arial Narrow"/>
              <a:cs typeface="Arial Narrow"/>
              <a:sym typeface="Arial Narrow"/>
            </a:endParaRPr>
          </a:p>
        </p:txBody>
      </p:sp>
      <p:sp>
        <p:nvSpPr>
          <p:cNvPr id="285" name="Google Shape;285;p22"/>
          <p:cNvSpPr/>
          <p:nvPr/>
        </p:nvSpPr>
        <p:spPr>
          <a:xfrm>
            <a:off x="-2905805" y="0"/>
            <a:ext cx="2762485" cy="2497243"/>
          </a:xfrm>
          <a:prstGeom prst="rect">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171450" marR="0" lvl="1" indent="0" algn="l" rtl="0">
              <a:spcBef>
                <a:spcPts val="0"/>
              </a:spcBef>
              <a:spcAft>
                <a:spcPts val="0"/>
              </a:spcAft>
              <a:buNone/>
            </a:pPr>
            <a:r>
              <a:rPr lang="en-US" sz="1800" b="1" i="0" u="none" strike="noStrike" cap="none" dirty="0">
                <a:solidFill>
                  <a:schemeClr val="dk1"/>
                </a:solidFill>
                <a:latin typeface="Calibri"/>
                <a:ea typeface="Calibri"/>
                <a:cs typeface="Calibri"/>
                <a:sym typeface="Calibri"/>
              </a:rPr>
              <a:t>NOTE: </a:t>
            </a:r>
            <a:r>
              <a:rPr lang="en-US" dirty="0">
                <a:solidFill>
                  <a:schemeClr val="dk1"/>
                </a:solidFill>
                <a:latin typeface="Calibri"/>
                <a:ea typeface="Calibri"/>
                <a:cs typeface="Calibri"/>
                <a:sym typeface="Calibri"/>
              </a:rPr>
              <a:t>U</a:t>
            </a:r>
            <a:r>
              <a:rPr lang="en-US" sz="1800" b="0" i="0" u="none" strike="noStrike" cap="none" dirty="0" smtClean="0">
                <a:solidFill>
                  <a:schemeClr val="dk1"/>
                </a:solidFill>
                <a:latin typeface="Calibri"/>
                <a:ea typeface="Calibri"/>
                <a:cs typeface="Calibri"/>
                <a:sym typeface="Calibri"/>
              </a:rPr>
              <a:t>se this slide as a template to create a matching question.</a:t>
            </a:r>
            <a:endParaRPr dirty="0"/>
          </a:p>
        </p:txBody>
      </p:sp>
      <p:sp>
        <p:nvSpPr>
          <p:cNvPr id="2" name="TextBox 1"/>
          <p:cNvSpPr txBox="1"/>
          <p:nvPr/>
        </p:nvSpPr>
        <p:spPr>
          <a:xfrm>
            <a:off x="567680" y="2609465"/>
            <a:ext cx="660758" cy="1200329"/>
          </a:xfrm>
          <a:prstGeom prst="rect">
            <a:avLst/>
          </a:prstGeom>
          <a:noFill/>
        </p:spPr>
        <p:txBody>
          <a:bodyPr wrap="none" rtlCol="0">
            <a:spAutoFit/>
          </a:bodyPr>
          <a:lstStyle/>
          <a:p>
            <a:r>
              <a:rPr lang="en-US" sz="2400" dirty="0">
                <a:solidFill>
                  <a:schemeClr val="dk1"/>
                </a:solidFill>
                <a:latin typeface="Arial Narrow"/>
                <a:ea typeface="Arial Narrow"/>
                <a:cs typeface="Arial Narrow"/>
              </a:rPr>
              <a:t>PF</a:t>
            </a:r>
          </a:p>
          <a:p>
            <a:r>
              <a:rPr lang="en-US" sz="2400" dirty="0">
                <a:solidFill>
                  <a:schemeClr val="dk1"/>
                </a:solidFill>
                <a:latin typeface="Arial Narrow"/>
                <a:ea typeface="Arial Narrow"/>
                <a:cs typeface="Arial Narrow"/>
              </a:rPr>
              <a:t>TPF</a:t>
            </a:r>
          </a:p>
          <a:p>
            <a:r>
              <a:rPr lang="en-US" sz="2400" dirty="0">
                <a:solidFill>
                  <a:schemeClr val="dk1"/>
                </a:solidFill>
                <a:latin typeface="Arial Narrow"/>
                <a:ea typeface="Arial Narrow"/>
                <a:cs typeface="Arial Narrow"/>
              </a:rPr>
              <a:t>PLF</a:t>
            </a:r>
          </a:p>
        </p:txBody>
      </p:sp>
      <p:sp>
        <p:nvSpPr>
          <p:cNvPr id="4" name="TextBox 3"/>
          <p:cNvSpPr txBox="1"/>
          <p:nvPr/>
        </p:nvSpPr>
        <p:spPr>
          <a:xfrm>
            <a:off x="567680" y="2270744"/>
            <a:ext cx="2428037" cy="461665"/>
          </a:xfrm>
          <a:prstGeom prst="rect">
            <a:avLst/>
          </a:prstGeom>
          <a:noFill/>
        </p:spPr>
        <p:txBody>
          <a:bodyPr wrap="none" rtlCol="0">
            <a:spAutoFit/>
          </a:bodyPr>
          <a:lstStyle/>
          <a:p>
            <a:r>
              <a:rPr lang="en-US" sz="2400" b="1" dirty="0">
                <a:latin typeface="Arial Narrow"/>
                <a:ea typeface="Arial Narrow"/>
                <a:cs typeface="Arial Narrow"/>
              </a:rPr>
              <a:t>Column 1 –</a:t>
            </a:r>
            <a:r>
              <a:rPr lang="en-US" sz="2400" b="1" dirty="0" smtClean="0">
                <a:latin typeface="Arial Narrow"/>
                <a:ea typeface="Arial Narrow"/>
                <a:cs typeface="Arial Narrow"/>
              </a:rPr>
              <a:t> </a:t>
            </a:r>
            <a:r>
              <a:rPr lang="en-US" sz="2400" b="1" dirty="0">
                <a:latin typeface="Arial Narrow"/>
                <a:ea typeface="Arial Narrow"/>
                <a:cs typeface="Arial Narrow"/>
              </a:rPr>
              <a:t>Terms </a:t>
            </a:r>
          </a:p>
        </p:txBody>
      </p:sp>
      <p:sp>
        <p:nvSpPr>
          <p:cNvPr id="17" name="TextBox 16"/>
          <p:cNvSpPr txBox="1"/>
          <p:nvPr/>
        </p:nvSpPr>
        <p:spPr>
          <a:xfrm>
            <a:off x="4699792" y="2270744"/>
            <a:ext cx="2663358" cy="461665"/>
          </a:xfrm>
          <a:prstGeom prst="rect">
            <a:avLst/>
          </a:prstGeom>
          <a:noFill/>
        </p:spPr>
        <p:txBody>
          <a:bodyPr wrap="none" rtlCol="0">
            <a:spAutoFit/>
          </a:bodyPr>
          <a:lstStyle/>
          <a:p>
            <a:r>
              <a:rPr lang="en-US" sz="2400" b="1" dirty="0">
                <a:latin typeface="Arial Narrow"/>
                <a:ea typeface="Arial Narrow"/>
                <a:cs typeface="Arial Narrow"/>
              </a:rPr>
              <a:t>Column 2 – Answers</a:t>
            </a:r>
          </a:p>
        </p:txBody>
      </p:sp>
      <p:sp>
        <p:nvSpPr>
          <p:cNvPr id="18" name="TextBox 17"/>
          <p:cNvSpPr txBox="1"/>
          <p:nvPr/>
        </p:nvSpPr>
        <p:spPr>
          <a:xfrm>
            <a:off x="4699792" y="2601165"/>
            <a:ext cx="1406154" cy="1200329"/>
          </a:xfrm>
          <a:prstGeom prst="rect">
            <a:avLst/>
          </a:prstGeom>
          <a:noFill/>
        </p:spPr>
        <p:txBody>
          <a:bodyPr wrap="none" rtlCol="0">
            <a:spAutoFit/>
          </a:bodyPr>
          <a:lstStyle/>
          <a:p>
            <a:pPr marL="514350" indent="-514350">
              <a:buAutoNum type="alphaUcPeriod"/>
            </a:pPr>
            <a:r>
              <a:rPr lang="en-US" sz="2400" dirty="0">
                <a:solidFill>
                  <a:schemeClr val="dk1"/>
                </a:solidFill>
                <a:latin typeface="Arial Narrow"/>
                <a:ea typeface="Arial Narrow"/>
                <a:cs typeface="Arial Narrow"/>
              </a:rPr>
              <a:t>i-1</a:t>
            </a:r>
          </a:p>
          <a:p>
            <a:pPr marL="514350" indent="-514350">
              <a:buAutoNum type="alphaUcPeriod"/>
            </a:pPr>
            <a:r>
              <a:rPr lang="en-US" sz="2400" dirty="0">
                <a:solidFill>
                  <a:schemeClr val="dk1"/>
                </a:solidFill>
                <a:latin typeface="Arial Narrow"/>
                <a:ea typeface="Arial Narrow"/>
                <a:cs typeface="Arial Narrow"/>
              </a:rPr>
              <a:t>i-1, i-2</a:t>
            </a:r>
          </a:p>
          <a:p>
            <a:pPr marL="514350" indent="-514350">
              <a:buAutoNum type="alphaUcPeriod"/>
            </a:pPr>
            <a:r>
              <a:rPr lang="en-US" sz="2400" dirty="0">
                <a:solidFill>
                  <a:schemeClr val="dk1"/>
                </a:solidFill>
                <a:latin typeface="Arial Narrow"/>
                <a:ea typeface="Arial Narrow"/>
                <a:cs typeface="Arial Narrow"/>
              </a:rPr>
              <a:t>i-1, 0</a:t>
            </a:r>
          </a:p>
        </p:txBody>
      </p:sp>
      <p:sp>
        <p:nvSpPr>
          <p:cNvPr id="19" name="Google Shape;285;p22"/>
          <p:cNvSpPr/>
          <p:nvPr/>
        </p:nvSpPr>
        <p:spPr>
          <a:xfrm>
            <a:off x="-2913967" y="5372783"/>
            <a:ext cx="2762485" cy="2497243"/>
          </a:xfrm>
          <a:prstGeom prst="rect">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171450" lvl="1"/>
            <a:r>
              <a:rPr lang="en-US" b="1" dirty="0" smtClean="0">
                <a:solidFill>
                  <a:schemeClr val="dk1"/>
                </a:solidFill>
                <a:latin typeface="Calibri"/>
                <a:ea typeface="Calibri"/>
                <a:cs typeface="Calibri"/>
              </a:rPr>
              <a:t>SME DIRECTIONS:</a:t>
            </a:r>
            <a:endParaRPr lang="en-US" b="1" dirty="0">
              <a:solidFill>
                <a:schemeClr val="dk1"/>
              </a:solidFill>
              <a:latin typeface="Calibri"/>
              <a:ea typeface="Calibri"/>
              <a:cs typeface="Calibri"/>
            </a:endParaRPr>
          </a:p>
          <a:p>
            <a:pPr marL="171450" lvl="1"/>
            <a:r>
              <a:rPr lang="en-US" dirty="0">
                <a:solidFill>
                  <a:schemeClr val="dk1"/>
                </a:solidFill>
                <a:latin typeface="Calibri"/>
                <a:ea typeface="Calibri"/>
                <a:cs typeface="Calibri"/>
              </a:rPr>
              <a:t>Type over the </a:t>
            </a:r>
            <a:r>
              <a:rPr lang="en-US" dirty="0" smtClean="0">
                <a:solidFill>
                  <a:schemeClr val="dk1"/>
                </a:solidFill>
                <a:latin typeface="Calibri"/>
                <a:ea typeface="Calibri"/>
                <a:cs typeface="Calibri"/>
              </a:rPr>
              <a:t>text in both columns 1 and 2; enter as many as 8 </a:t>
            </a:r>
            <a:r>
              <a:rPr lang="en-US" dirty="0">
                <a:solidFill>
                  <a:schemeClr val="dk1"/>
                </a:solidFill>
                <a:latin typeface="Calibri"/>
                <a:ea typeface="Calibri"/>
                <a:cs typeface="Calibri"/>
              </a:rPr>
              <a:t>terms </a:t>
            </a:r>
            <a:r>
              <a:rPr lang="en-US" dirty="0" smtClean="0">
                <a:solidFill>
                  <a:schemeClr val="dk1"/>
                </a:solidFill>
                <a:latin typeface="Calibri"/>
                <a:ea typeface="Calibri"/>
                <a:cs typeface="Calibri"/>
              </a:rPr>
              <a:t>in each </a:t>
            </a:r>
            <a:r>
              <a:rPr lang="en-US" dirty="0">
                <a:solidFill>
                  <a:schemeClr val="dk1"/>
                </a:solidFill>
                <a:latin typeface="Calibri"/>
                <a:ea typeface="Calibri"/>
                <a:cs typeface="Calibri"/>
              </a:rPr>
              <a:t>column. </a:t>
            </a:r>
            <a:r>
              <a:rPr lang="en-US" dirty="0" smtClean="0">
                <a:solidFill>
                  <a:schemeClr val="dk1"/>
                </a:solidFill>
                <a:latin typeface="Calibri"/>
                <a:ea typeface="Calibri"/>
                <a:cs typeface="Calibri"/>
              </a:rPr>
              <a:t>Document answers in the area provided.</a:t>
            </a:r>
            <a:endParaRPr lang="en-US" dirty="0">
              <a:solidFill>
                <a:schemeClr val="dk1"/>
              </a:solidFill>
              <a:latin typeface="Calibri"/>
              <a:ea typeface="Calibri"/>
              <a:cs typeface="Calibri"/>
            </a:endParaRPr>
          </a:p>
        </p:txBody>
      </p:sp>
      <p:sp>
        <p:nvSpPr>
          <p:cNvPr id="15" name="Rectangle 14">
            <a:extLst>
              <a:ext uri="{FF2B5EF4-FFF2-40B4-BE49-F238E27FC236}">
                <a16:creationId xmlns:a16="http://schemas.microsoft.com/office/drawing/2014/main" id="{E7EB5432-23A6-214E-8310-F65A8E818582}"/>
              </a:ext>
            </a:extLst>
          </p:cNvPr>
          <p:cNvSpPr/>
          <p:nvPr/>
        </p:nvSpPr>
        <p:spPr>
          <a:xfrm>
            <a:off x="-2913966" y="2693113"/>
            <a:ext cx="2762485" cy="249724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a:r>
              <a:rPr lang="en-US" b="1" dirty="0">
                <a:solidFill>
                  <a:schemeClr val="tx1"/>
                </a:solidFill>
              </a:rPr>
              <a:t>Matching questions</a:t>
            </a:r>
            <a:r>
              <a:rPr lang="en-US" dirty="0">
                <a:solidFill>
                  <a:schemeClr val="tx1"/>
                </a:solidFill>
              </a:rPr>
              <a:t> are made up of two lists of related items that learners must pair up by deciding which item in the first list corresponds to an item in the second list. </a:t>
            </a:r>
          </a:p>
        </p:txBody>
      </p:sp>
    </p:spTree>
    <p:custDataLst>
      <p:tags r:id="rId1"/>
    </p:custDataLst>
    <p:extLst>
      <p:ext uri="{BB962C8B-B14F-4D97-AF65-F5344CB8AC3E}">
        <p14:creationId xmlns:p14="http://schemas.microsoft.com/office/powerpoint/2010/main" val="3783395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1026" name="Picture 2" descr="https://lh3.googleusercontent.com/cZuQT9CmLAeO0nC21qPW1BdOUhYbPsmKm7DkldQ75E7CiIgPdWJe_dICtu3LPUwNwX57f4VToHkAQ3xK7yYfqlr6uEWgCQ7QlbMGChoVyiq0mZVTpH_oiSNbkAUXw9QLSRwl8s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1469" y="1175215"/>
            <a:ext cx="5943600" cy="3714751"/>
          </a:xfrm>
          <a:prstGeom prst="rect">
            <a:avLst/>
          </a:prstGeom>
          <a:noFill/>
          <a:extLst>
            <a:ext uri="{909E8E84-426E-40DD-AFC4-6F175D3DCCD1}">
              <a14:hiddenFill xmlns:a14="http://schemas.microsoft.com/office/drawing/2010/main">
                <a:solidFill>
                  <a:srgbClr val="FFFFFF"/>
                </a:solidFill>
              </a14:hiddenFill>
            </a:ext>
          </a:extLst>
        </p:spPr>
      </p:pic>
      <p:sp>
        <p:nvSpPr>
          <p:cNvPr id="390" name="Google Shape;390;g9d55024c01_1_87"/>
          <p:cNvSpPr txBox="1">
            <a:spLocks noGrp="1"/>
          </p:cNvSpPr>
          <p:nvPr>
            <p:ph type="body" idx="4294967295"/>
          </p:nvPr>
        </p:nvSpPr>
        <p:spPr>
          <a:xfrm>
            <a:off x="347334" y="1184275"/>
            <a:ext cx="4253024" cy="379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r>
              <a:rPr lang="en-US" sz="2400" b="1" dirty="0" smtClean="0">
                <a:solidFill>
                  <a:schemeClr val="tx1"/>
                </a:solidFill>
                <a:latin typeface="Arial Narrow"/>
                <a:ea typeface="Arial Narrow"/>
                <a:cs typeface="Arial Narrow"/>
                <a:sym typeface="Arial Narrow"/>
              </a:rPr>
              <a:t>Click on the pedestrian control areas in the graphic.</a:t>
            </a:r>
          </a:p>
          <a:p>
            <a:pPr marL="0" marR="0" lvl="0" indent="0" algn="l" rtl="0">
              <a:spcBef>
                <a:spcPts val="0"/>
              </a:spcBef>
              <a:spcAft>
                <a:spcPts val="0"/>
              </a:spcAft>
              <a:buClr>
                <a:schemeClr val="dk1"/>
              </a:buClr>
              <a:buSzPts val="2400"/>
              <a:buFont typeface="Arial"/>
              <a:buNone/>
            </a:pPr>
            <a:endParaRPr lang="en-US" sz="2400" b="1" dirty="0">
              <a:solidFill>
                <a:schemeClr val="tx1"/>
              </a:solidFill>
              <a:latin typeface="Arial Narrow"/>
              <a:ea typeface="Arial Narrow"/>
              <a:cs typeface="Arial Narrow"/>
              <a:sym typeface="Arial Narrow"/>
            </a:endParaRPr>
          </a:p>
          <a:p>
            <a:pPr marL="0" marR="0" lvl="0" indent="0" algn="l" rtl="0">
              <a:spcBef>
                <a:spcPts val="0"/>
              </a:spcBef>
              <a:spcAft>
                <a:spcPts val="0"/>
              </a:spcAft>
              <a:buClr>
                <a:schemeClr val="dk1"/>
              </a:buClr>
              <a:buSzPts val="2400"/>
              <a:buFont typeface="Arial"/>
              <a:buNone/>
            </a:pPr>
            <a:endParaRPr lang="en-US" sz="2400" i="1" dirty="0" smtClean="0">
              <a:solidFill>
                <a:schemeClr val="tx1"/>
              </a:solidFill>
              <a:latin typeface="Arial Narrow"/>
              <a:ea typeface="Arial Narrow"/>
              <a:cs typeface="Arial Narrow"/>
              <a:sym typeface="Arial Narrow"/>
            </a:endParaRPr>
          </a:p>
          <a:p>
            <a:pPr marL="0" marR="0" lvl="0" indent="0" algn="l" rtl="0">
              <a:spcBef>
                <a:spcPts val="0"/>
              </a:spcBef>
              <a:spcAft>
                <a:spcPts val="0"/>
              </a:spcAft>
              <a:buClr>
                <a:schemeClr val="dk1"/>
              </a:buClr>
              <a:buSzPts val="2400"/>
              <a:buFont typeface="Arial"/>
              <a:buNone/>
            </a:pPr>
            <a:endParaRPr sz="2400" b="1" dirty="0">
              <a:solidFill>
                <a:schemeClr val="tx1"/>
              </a:solidFill>
              <a:latin typeface="Arial Narrow"/>
              <a:ea typeface="Arial Narrow"/>
              <a:cs typeface="Arial Narrow"/>
              <a:sym typeface="Arial Narrow"/>
            </a:endParaRPr>
          </a:p>
        </p:txBody>
      </p:sp>
      <p:sp>
        <p:nvSpPr>
          <p:cNvPr id="391" name="Google Shape;391;g9d55024c01_1_87"/>
          <p:cNvSpPr txBox="1"/>
          <p:nvPr/>
        </p:nvSpPr>
        <p:spPr>
          <a:xfrm>
            <a:off x="314250" y="443725"/>
            <a:ext cx="5403000" cy="6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chemeClr val="dk1"/>
                </a:solidFill>
                <a:latin typeface="Arial Narrow"/>
                <a:ea typeface="Arial Narrow"/>
                <a:cs typeface="Arial Narrow"/>
                <a:sym typeface="Arial Narrow"/>
              </a:rPr>
              <a:t>Hot Spot Question Type</a:t>
            </a:r>
            <a:endParaRPr sz="3200" b="1">
              <a:solidFill>
                <a:schemeClr val="dk1"/>
              </a:solidFill>
              <a:latin typeface="Arial Narrow"/>
              <a:ea typeface="Arial Narrow"/>
              <a:cs typeface="Arial Narrow"/>
              <a:sym typeface="Arial Narrow"/>
            </a:endParaRPr>
          </a:p>
        </p:txBody>
      </p:sp>
      <p:sp>
        <p:nvSpPr>
          <p:cNvPr id="392" name="Google Shape;392;g9d55024c01_1_87"/>
          <p:cNvSpPr txBox="1"/>
          <p:nvPr/>
        </p:nvSpPr>
        <p:spPr>
          <a:xfrm>
            <a:off x="-1" y="6897707"/>
            <a:ext cx="11247300" cy="31392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smtClean="0">
                <a:solidFill>
                  <a:srgbClr val="222A35"/>
                </a:solidFill>
                <a:latin typeface="Arial Narrow"/>
                <a:ea typeface="Arial Narrow"/>
                <a:cs typeface="Arial Narrow"/>
                <a:sym typeface="Arial Narrow"/>
              </a:rPr>
              <a:t>ANSWER(S)</a:t>
            </a:r>
            <a:endParaRPr dirty="0"/>
          </a:p>
          <a:p>
            <a:pPr marL="0" marR="0" lvl="0" indent="0" algn="l" rtl="0">
              <a:spcBef>
                <a:spcPts val="0"/>
              </a:spcBef>
              <a:spcAft>
                <a:spcPts val="0"/>
              </a:spcAft>
              <a:buNone/>
            </a:pPr>
            <a:r>
              <a:rPr lang="en-US" dirty="0" smtClean="0">
                <a:solidFill>
                  <a:schemeClr val="dk1"/>
                </a:solidFill>
                <a:latin typeface="Arial Narrow"/>
                <a:ea typeface="Arial Narrow"/>
                <a:cs typeface="Arial Narrow"/>
                <a:sym typeface="Arial Narrow"/>
              </a:rPr>
              <a:t>Red boxes indicate where hot spot should be created.</a:t>
            </a: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b="1" dirty="0">
              <a:solidFill>
                <a:srgbClr val="222A35"/>
              </a:solidFill>
              <a:latin typeface="Arial Narrow"/>
              <a:ea typeface="Arial Narrow"/>
              <a:cs typeface="Arial Narrow"/>
              <a:sym typeface="Arial Narrow"/>
            </a:endParaRPr>
          </a:p>
        </p:txBody>
      </p:sp>
      <p:sp>
        <p:nvSpPr>
          <p:cNvPr id="396" name="Google Shape;396;g9d55024c01_1_87"/>
          <p:cNvSpPr/>
          <p:nvPr/>
        </p:nvSpPr>
        <p:spPr>
          <a:xfrm>
            <a:off x="-2905805" y="0"/>
            <a:ext cx="2762400" cy="2497200"/>
          </a:xfrm>
          <a:prstGeom prst="rect">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171450" lvl="1"/>
            <a:r>
              <a:rPr lang="en-US" b="1" dirty="0">
                <a:solidFill>
                  <a:schemeClr val="dk1"/>
                </a:solidFill>
                <a:ea typeface="Calibri"/>
                <a:cs typeface="Calibri"/>
                <a:sym typeface="Calibri"/>
              </a:rPr>
              <a:t>NOTE: </a:t>
            </a:r>
            <a:r>
              <a:rPr lang="en-US" dirty="0">
                <a:solidFill>
                  <a:schemeClr val="dk1"/>
                </a:solidFill>
                <a:ea typeface="Calibri"/>
                <a:cs typeface="Calibri"/>
                <a:sym typeface="Calibri"/>
              </a:rPr>
              <a:t>Use this slide as a template to create a </a:t>
            </a:r>
            <a:r>
              <a:rPr lang="en-US" dirty="0" smtClean="0">
                <a:solidFill>
                  <a:schemeClr val="dk1"/>
                </a:solidFill>
                <a:ea typeface="Calibri"/>
                <a:cs typeface="Calibri"/>
                <a:sym typeface="Calibri"/>
              </a:rPr>
              <a:t>hot spot </a:t>
            </a:r>
            <a:r>
              <a:rPr lang="en-US" dirty="0">
                <a:solidFill>
                  <a:schemeClr val="dk1"/>
                </a:solidFill>
                <a:ea typeface="Calibri"/>
                <a:cs typeface="Calibri"/>
                <a:sym typeface="Calibri"/>
              </a:rPr>
              <a:t>question.</a:t>
            </a:r>
            <a:endParaRPr lang="en-US" dirty="0"/>
          </a:p>
        </p:txBody>
      </p:sp>
      <p:sp>
        <p:nvSpPr>
          <p:cNvPr id="2" name="Rectangle 1"/>
          <p:cNvSpPr/>
          <p:nvPr/>
        </p:nvSpPr>
        <p:spPr>
          <a:xfrm>
            <a:off x="9240253" y="1842073"/>
            <a:ext cx="660283" cy="10134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871284" y="2037347"/>
            <a:ext cx="368969" cy="6100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396;g9d55024c01_1_87"/>
          <p:cNvSpPr/>
          <p:nvPr/>
        </p:nvSpPr>
        <p:spPr>
          <a:xfrm>
            <a:off x="-2913881" y="5373079"/>
            <a:ext cx="2762400" cy="2497200"/>
          </a:xfrm>
          <a:prstGeom prst="rect">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171450" lvl="1"/>
            <a:r>
              <a:rPr lang="en-US" b="1" dirty="0">
                <a:solidFill>
                  <a:schemeClr val="dk1"/>
                </a:solidFill>
                <a:ea typeface="Calibri"/>
                <a:cs typeface="Calibri"/>
              </a:rPr>
              <a:t>SME DIRECTIONS:</a:t>
            </a:r>
          </a:p>
          <a:p>
            <a:pPr marL="171450" marR="0" lvl="1" indent="0" algn="l" rtl="0">
              <a:spcBef>
                <a:spcPts val="0"/>
              </a:spcBef>
              <a:spcAft>
                <a:spcPts val="0"/>
              </a:spcAft>
              <a:buNone/>
            </a:pPr>
            <a:r>
              <a:rPr lang="en-US" sz="1800" b="0" i="0" u="none" strike="noStrike" cap="none" dirty="0" smtClean="0">
                <a:solidFill>
                  <a:schemeClr val="dk1"/>
                </a:solidFill>
                <a:latin typeface="Calibri"/>
                <a:ea typeface="Calibri"/>
                <a:cs typeface="Calibri"/>
                <a:sym typeface="Calibri"/>
              </a:rPr>
              <a:t>Begin by choosing the image you wish to use for the question. Next, use a red box to show what the correct point will be.  (Note: Image must be clear of copyright.)</a:t>
            </a:r>
            <a:endParaRPr dirty="0"/>
          </a:p>
        </p:txBody>
      </p:sp>
      <p:sp>
        <p:nvSpPr>
          <p:cNvPr id="16" name="Rectangle 15">
            <a:extLst>
              <a:ext uri="{FF2B5EF4-FFF2-40B4-BE49-F238E27FC236}">
                <a16:creationId xmlns:a16="http://schemas.microsoft.com/office/drawing/2014/main" id="{E7EB5432-23A6-214E-8310-F65A8E818582}"/>
              </a:ext>
            </a:extLst>
          </p:cNvPr>
          <p:cNvSpPr/>
          <p:nvPr/>
        </p:nvSpPr>
        <p:spPr>
          <a:xfrm>
            <a:off x="-2913966" y="2693113"/>
            <a:ext cx="2762485" cy="249724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a:r>
              <a:rPr lang="en-US" b="1" dirty="0">
                <a:solidFill>
                  <a:schemeClr val="tx1"/>
                </a:solidFill>
              </a:rPr>
              <a:t>Hot Spot questions</a:t>
            </a:r>
            <a:r>
              <a:rPr lang="en-US" dirty="0">
                <a:solidFill>
                  <a:schemeClr val="tx1"/>
                </a:solidFill>
              </a:rPr>
              <a:t> require learners to indicate the answer by clicking a specific area of an image. </a:t>
            </a:r>
          </a:p>
        </p:txBody>
      </p:sp>
    </p:spTree>
    <p:custDataLst>
      <p:tags r:id="rId1"/>
    </p:custDataLst>
    <p:extLst>
      <p:ext uri="{BB962C8B-B14F-4D97-AF65-F5344CB8AC3E}">
        <p14:creationId xmlns:p14="http://schemas.microsoft.com/office/powerpoint/2010/main" val="1405584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g9d55024c01_1_151"/>
          <p:cNvSpPr txBox="1">
            <a:spLocks noGrp="1"/>
          </p:cNvSpPr>
          <p:nvPr>
            <p:ph type="body" idx="4294967295"/>
          </p:nvPr>
        </p:nvSpPr>
        <p:spPr>
          <a:xfrm>
            <a:off x="245150" y="1184275"/>
            <a:ext cx="9254700" cy="3798900"/>
          </a:xfrm>
          <a:prstGeom prst="rect">
            <a:avLst/>
          </a:prstGeom>
          <a:noFill/>
          <a:ln>
            <a:noFill/>
          </a:ln>
        </p:spPr>
        <p:txBody>
          <a:bodyPr spcFirstLastPara="1" wrap="square" lIns="91425" tIns="45700" rIns="91425" bIns="45700" anchor="t" anchorCtr="0">
            <a:noAutofit/>
          </a:bodyPr>
          <a:lstStyle/>
          <a:p>
            <a:pPr marL="0" indent="0">
              <a:spcBef>
                <a:spcPts val="0"/>
              </a:spcBef>
              <a:spcAft>
                <a:spcPts val="0"/>
              </a:spcAft>
              <a:buClr>
                <a:schemeClr val="dk1"/>
              </a:buClr>
              <a:buSzPts val="2400"/>
              <a:buNone/>
            </a:pPr>
            <a:r>
              <a:rPr lang="en-US" sz="2400" b="1" dirty="0" smtClean="0">
                <a:latin typeface="Arial Narrow"/>
                <a:ea typeface="Arial Narrow"/>
                <a:cs typeface="Arial Narrow"/>
              </a:rPr>
              <a:t>The following terms represent steps in the </a:t>
            </a:r>
            <a:r>
              <a:rPr lang="en-US" sz="2400" b="1" dirty="0">
                <a:latin typeface="Arial Narrow"/>
                <a:ea typeface="Arial Narrow"/>
                <a:cs typeface="Arial Narrow"/>
              </a:rPr>
              <a:t>business analytics enhancement </a:t>
            </a:r>
            <a:r>
              <a:rPr lang="en-US" sz="2400" b="1" dirty="0" smtClean="0">
                <a:latin typeface="Arial Narrow"/>
                <a:ea typeface="Arial Narrow"/>
                <a:cs typeface="Arial Narrow"/>
              </a:rPr>
              <a:t>cycle. Drag the terms into the correct order.</a:t>
            </a:r>
            <a:endParaRPr lang="en-US" sz="2400" b="1" dirty="0">
              <a:latin typeface="Arial Narrow"/>
              <a:ea typeface="Arial Narrow"/>
              <a:cs typeface="Arial Narrow"/>
            </a:endParaRPr>
          </a:p>
          <a:p>
            <a:pPr marL="0" lvl="0" indent="0">
              <a:spcBef>
                <a:spcPts val="0"/>
              </a:spcBef>
              <a:spcAft>
                <a:spcPts val="0"/>
              </a:spcAft>
              <a:buClr>
                <a:schemeClr val="dk1"/>
              </a:buClr>
              <a:buSzPts val="2400"/>
              <a:buNone/>
            </a:pPr>
            <a:endParaRPr lang="en-US" sz="2400" b="1" dirty="0">
              <a:solidFill>
                <a:srgbClr val="FF0000"/>
              </a:solidFill>
              <a:latin typeface="Arial Narrow"/>
              <a:ea typeface="Arial Narrow"/>
              <a:cs typeface="Arial Narrow"/>
              <a:sym typeface="Arial Narrow"/>
            </a:endParaRPr>
          </a:p>
          <a:p>
            <a:pPr marL="0" indent="0">
              <a:buNone/>
            </a:pPr>
            <a:r>
              <a:rPr lang="en-US" sz="2400" dirty="0" smtClean="0">
                <a:latin typeface="Arial Narrow" panose="020B0606020202030204" pitchFamily="34" charset="0"/>
              </a:rPr>
              <a:t>A</a:t>
            </a:r>
            <a:r>
              <a:rPr lang="en-US" sz="2400" dirty="0">
                <a:latin typeface="Arial Narrow" panose="020B0606020202030204" pitchFamily="34" charset="0"/>
              </a:rPr>
              <a:t>. Diagnostic Analytics</a:t>
            </a:r>
          </a:p>
          <a:p>
            <a:pPr marL="0" indent="0">
              <a:buNone/>
            </a:pPr>
            <a:r>
              <a:rPr lang="en-US" sz="2400" dirty="0">
                <a:latin typeface="Arial Narrow" panose="020B0606020202030204" pitchFamily="34" charset="0"/>
              </a:rPr>
              <a:t>B. Predictive Analytics</a:t>
            </a:r>
          </a:p>
          <a:p>
            <a:pPr marL="0" indent="0">
              <a:buNone/>
            </a:pPr>
            <a:r>
              <a:rPr lang="en-US" sz="2400" dirty="0">
                <a:latin typeface="Arial Narrow" panose="020B0606020202030204" pitchFamily="34" charset="0"/>
              </a:rPr>
              <a:t>C. Descriptive Analytics</a:t>
            </a:r>
          </a:p>
          <a:p>
            <a:pPr marL="0" indent="0">
              <a:buNone/>
            </a:pPr>
            <a:r>
              <a:rPr lang="en-US" sz="2400" dirty="0">
                <a:latin typeface="Arial Narrow" panose="020B0606020202030204" pitchFamily="34" charset="0"/>
              </a:rPr>
              <a:t>D. Prescriptive Analytics</a:t>
            </a:r>
          </a:p>
          <a:p>
            <a:pPr marL="0" marR="0" lvl="0" indent="0" algn="l" rtl="0">
              <a:spcBef>
                <a:spcPts val="0"/>
              </a:spcBef>
              <a:spcAft>
                <a:spcPts val="0"/>
              </a:spcAft>
              <a:buClr>
                <a:schemeClr val="dk1"/>
              </a:buClr>
              <a:buSzPts val="2400"/>
              <a:buFont typeface="Arial"/>
              <a:buNone/>
            </a:pPr>
            <a:endParaRPr sz="2400" b="1" dirty="0">
              <a:solidFill>
                <a:schemeClr val="dk1"/>
              </a:solidFill>
              <a:latin typeface="Arial Narrow"/>
              <a:ea typeface="Arial Narrow"/>
              <a:cs typeface="Arial Narrow"/>
              <a:sym typeface="Arial Narrow"/>
            </a:endParaRPr>
          </a:p>
          <a:p>
            <a:pPr marL="0" marR="0" lvl="0" indent="0" algn="l" rtl="0">
              <a:spcBef>
                <a:spcPts val="0"/>
              </a:spcBef>
              <a:spcAft>
                <a:spcPts val="0"/>
              </a:spcAft>
              <a:buClr>
                <a:schemeClr val="dk1"/>
              </a:buClr>
              <a:buSzPts val="2400"/>
              <a:buFont typeface="Arial"/>
              <a:buNone/>
            </a:pPr>
            <a:endParaRPr sz="2400" b="1" dirty="0">
              <a:solidFill>
                <a:srgbClr val="FF0000"/>
              </a:solidFill>
              <a:latin typeface="Arial Narrow"/>
              <a:ea typeface="Arial Narrow"/>
              <a:cs typeface="Arial Narrow"/>
              <a:sym typeface="Arial Narrow"/>
            </a:endParaRPr>
          </a:p>
        </p:txBody>
      </p:sp>
      <p:sp>
        <p:nvSpPr>
          <p:cNvPr id="404" name="Google Shape;404;g9d55024c01_1_151"/>
          <p:cNvSpPr txBox="1"/>
          <p:nvPr/>
        </p:nvSpPr>
        <p:spPr>
          <a:xfrm>
            <a:off x="314250" y="443725"/>
            <a:ext cx="5403000" cy="6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dirty="0" smtClean="0">
                <a:solidFill>
                  <a:schemeClr val="dk1"/>
                </a:solidFill>
                <a:latin typeface="Arial Narrow"/>
                <a:ea typeface="Arial Narrow"/>
                <a:cs typeface="Arial Narrow"/>
                <a:sym typeface="Arial Narrow"/>
              </a:rPr>
              <a:t>Sequence Question Type</a:t>
            </a:r>
            <a:endParaRPr sz="3200" b="1" dirty="0">
              <a:solidFill>
                <a:schemeClr val="dk1"/>
              </a:solidFill>
              <a:latin typeface="Arial Narrow"/>
              <a:ea typeface="Arial Narrow"/>
              <a:cs typeface="Arial Narrow"/>
              <a:sym typeface="Arial Narrow"/>
            </a:endParaRPr>
          </a:p>
        </p:txBody>
      </p:sp>
      <p:sp>
        <p:nvSpPr>
          <p:cNvPr id="405" name="Google Shape;405;g9d55024c01_1_151"/>
          <p:cNvSpPr txBox="1"/>
          <p:nvPr/>
        </p:nvSpPr>
        <p:spPr>
          <a:xfrm>
            <a:off x="0" y="6883530"/>
            <a:ext cx="11247300" cy="3139200"/>
          </a:xfrm>
          <a:prstGeom prst="rect">
            <a:avLst/>
          </a:prstGeom>
          <a:solidFill>
            <a:schemeClr val="lt2"/>
          </a:solidFill>
          <a:ln>
            <a:noFill/>
          </a:ln>
        </p:spPr>
        <p:txBody>
          <a:bodyPr spcFirstLastPara="1" wrap="square" lIns="91425" tIns="45700" rIns="91425" bIns="45700" anchor="t" anchorCtr="0">
            <a:noAutofit/>
          </a:bodyPr>
          <a:lstStyle/>
          <a:p>
            <a:pPr lvl="0"/>
            <a:r>
              <a:rPr lang="en-US" b="1" dirty="0">
                <a:solidFill>
                  <a:srgbClr val="222A35"/>
                </a:solidFill>
                <a:latin typeface="Arial Narrow"/>
                <a:ea typeface="Arial Narrow"/>
                <a:cs typeface="Arial Narrow"/>
                <a:sym typeface="Arial Narrow"/>
              </a:rPr>
              <a:t>ANSWER(S)</a:t>
            </a:r>
            <a:endParaRPr lang="en-US" dirty="0"/>
          </a:p>
          <a:p>
            <a:pPr lvl="0"/>
            <a:r>
              <a:rPr lang="en-US" dirty="0">
                <a:solidFill>
                  <a:schemeClr val="dk1"/>
                </a:solidFill>
                <a:latin typeface="Arial Narrow"/>
                <a:ea typeface="Arial Narrow"/>
                <a:cs typeface="Arial Narrow"/>
              </a:rPr>
              <a:t>Correct order: c, a, b, d</a:t>
            </a:r>
            <a:endParaRPr lang="en-US"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b="1" dirty="0">
              <a:solidFill>
                <a:srgbClr val="222A35"/>
              </a:solidFill>
              <a:latin typeface="Arial Narrow"/>
              <a:ea typeface="Arial Narrow"/>
              <a:cs typeface="Arial Narrow"/>
              <a:sym typeface="Arial Narrow"/>
            </a:endParaRPr>
          </a:p>
        </p:txBody>
      </p:sp>
      <p:sp>
        <p:nvSpPr>
          <p:cNvPr id="409" name="Google Shape;409;g9d55024c01_1_151"/>
          <p:cNvSpPr/>
          <p:nvPr/>
        </p:nvSpPr>
        <p:spPr>
          <a:xfrm>
            <a:off x="-2905805" y="0"/>
            <a:ext cx="2762400" cy="2497200"/>
          </a:xfrm>
          <a:prstGeom prst="rect">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171450" lvl="1"/>
            <a:r>
              <a:rPr lang="en-US" b="1" dirty="0">
                <a:solidFill>
                  <a:schemeClr val="dk1"/>
                </a:solidFill>
                <a:ea typeface="Calibri"/>
                <a:cs typeface="Calibri"/>
                <a:sym typeface="Calibri"/>
              </a:rPr>
              <a:t>NOTE: </a:t>
            </a:r>
            <a:r>
              <a:rPr lang="en-US" dirty="0">
                <a:solidFill>
                  <a:schemeClr val="dk1"/>
                </a:solidFill>
                <a:ea typeface="Calibri"/>
                <a:cs typeface="Calibri"/>
                <a:sym typeface="Calibri"/>
              </a:rPr>
              <a:t>Use this slide as a template to create a </a:t>
            </a:r>
            <a:r>
              <a:rPr lang="en-US" dirty="0" smtClean="0">
                <a:solidFill>
                  <a:schemeClr val="dk1"/>
                </a:solidFill>
                <a:ea typeface="Calibri"/>
                <a:cs typeface="Calibri"/>
                <a:sym typeface="Calibri"/>
              </a:rPr>
              <a:t>sequence </a:t>
            </a:r>
            <a:r>
              <a:rPr lang="en-US" dirty="0">
                <a:solidFill>
                  <a:schemeClr val="dk1"/>
                </a:solidFill>
                <a:ea typeface="Calibri"/>
                <a:cs typeface="Calibri"/>
                <a:sym typeface="Calibri"/>
              </a:rPr>
              <a:t>question.</a:t>
            </a:r>
            <a:endParaRPr lang="en-US" dirty="0"/>
          </a:p>
        </p:txBody>
      </p:sp>
      <p:sp>
        <p:nvSpPr>
          <p:cNvPr id="16" name="Google Shape;396;g9d55024c01_1_87"/>
          <p:cNvSpPr/>
          <p:nvPr/>
        </p:nvSpPr>
        <p:spPr>
          <a:xfrm>
            <a:off x="-2905805" y="5380546"/>
            <a:ext cx="2762400" cy="2497200"/>
          </a:xfrm>
          <a:prstGeom prst="rect">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171450" marR="0" lvl="1" indent="0" algn="l" rtl="0">
              <a:spcBef>
                <a:spcPts val="0"/>
              </a:spcBef>
              <a:spcAft>
                <a:spcPts val="0"/>
              </a:spcAft>
              <a:buNone/>
            </a:pPr>
            <a:r>
              <a:rPr lang="en-US" b="1" dirty="0" smtClean="0">
                <a:solidFill>
                  <a:schemeClr val="dk1"/>
                </a:solidFill>
                <a:latin typeface="Calibri"/>
                <a:ea typeface="Calibri"/>
                <a:cs typeface="Calibri"/>
                <a:sym typeface="Calibri"/>
              </a:rPr>
              <a:t>SME DIRECTIONS</a:t>
            </a:r>
            <a:r>
              <a:rPr lang="en-US" sz="1800" b="1" i="0" u="none" strike="noStrike" cap="none" dirty="0" smtClean="0">
                <a:solidFill>
                  <a:schemeClr val="dk1"/>
                </a:solidFill>
                <a:latin typeface="Calibri"/>
                <a:ea typeface="Calibri"/>
                <a:cs typeface="Calibri"/>
                <a:sym typeface="Calibri"/>
              </a:rPr>
              <a:t>: </a:t>
            </a:r>
          </a:p>
          <a:p>
            <a:pPr marL="171450" lvl="1"/>
            <a:r>
              <a:rPr lang="en-US" sz="1800" b="0" i="0" u="none" strike="noStrike" cap="none" dirty="0" smtClean="0">
                <a:solidFill>
                  <a:schemeClr val="dk1"/>
                </a:solidFill>
                <a:latin typeface="Calibri"/>
                <a:ea typeface="Calibri"/>
                <a:cs typeface="Calibri"/>
                <a:sym typeface="Calibri"/>
              </a:rPr>
              <a:t>Type over the question and the sequence items (suggest no more than 5 items). </a:t>
            </a:r>
            <a:r>
              <a:rPr lang="en-US" dirty="0">
                <a:solidFill>
                  <a:schemeClr val="dk1"/>
                </a:solidFill>
                <a:ea typeface="Calibri"/>
                <a:cs typeface="Calibri"/>
              </a:rPr>
              <a:t>Document </a:t>
            </a:r>
            <a:r>
              <a:rPr lang="en-US" dirty="0" smtClean="0">
                <a:solidFill>
                  <a:schemeClr val="dk1"/>
                </a:solidFill>
                <a:ea typeface="Calibri"/>
                <a:cs typeface="Calibri"/>
              </a:rPr>
              <a:t>the correct order </a:t>
            </a:r>
            <a:r>
              <a:rPr lang="en-US" dirty="0">
                <a:solidFill>
                  <a:schemeClr val="dk1"/>
                </a:solidFill>
                <a:ea typeface="Calibri"/>
                <a:cs typeface="Calibri"/>
              </a:rPr>
              <a:t>in the </a:t>
            </a:r>
            <a:r>
              <a:rPr lang="en-US" dirty="0" smtClean="0">
                <a:solidFill>
                  <a:schemeClr val="dk1"/>
                </a:solidFill>
                <a:ea typeface="Calibri"/>
                <a:cs typeface="Calibri"/>
              </a:rPr>
              <a:t>answer area </a:t>
            </a:r>
            <a:r>
              <a:rPr lang="en-US" dirty="0">
                <a:solidFill>
                  <a:schemeClr val="dk1"/>
                </a:solidFill>
                <a:ea typeface="Calibri"/>
                <a:cs typeface="Calibri"/>
              </a:rPr>
              <a:t>provided</a:t>
            </a:r>
            <a:r>
              <a:rPr lang="en-US" dirty="0" smtClean="0">
                <a:solidFill>
                  <a:schemeClr val="dk1"/>
                </a:solidFill>
                <a:ea typeface="Calibri"/>
                <a:cs typeface="Calibri"/>
              </a:rPr>
              <a:t>.</a:t>
            </a:r>
            <a:endParaRPr lang="en-US" dirty="0">
              <a:solidFill>
                <a:schemeClr val="dk1"/>
              </a:solidFill>
              <a:ea typeface="Calibri"/>
              <a:cs typeface="Calibri"/>
            </a:endParaRPr>
          </a:p>
        </p:txBody>
      </p:sp>
      <p:sp>
        <p:nvSpPr>
          <p:cNvPr id="12" name="Rectangle 11">
            <a:extLst>
              <a:ext uri="{FF2B5EF4-FFF2-40B4-BE49-F238E27FC236}">
                <a16:creationId xmlns:a16="http://schemas.microsoft.com/office/drawing/2014/main" id="{E7EB5432-23A6-214E-8310-F65A8E818582}"/>
              </a:ext>
            </a:extLst>
          </p:cNvPr>
          <p:cNvSpPr/>
          <p:nvPr/>
        </p:nvSpPr>
        <p:spPr>
          <a:xfrm>
            <a:off x="-2913966" y="2693113"/>
            <a:ext cx="2762485" cy="249724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a:r>
              <a:rPr lang="en-US" b="1" dirty="0">
                <a:solidFill>
                  <a:schemeClr val="tx1"/>
                </a:solidFill>
              </a:rPr>
              <a:t>Sequence questions</a:t>
            </a:r>
            <a:r>
              <a:rPr lang="en-US" dirty="0">
                <a:solidFill>
                  <a:schemeClr val="tx1"/>
                </a:solidFill>
              </a:rPr>
              <a:t> ask learners to put items into the correct order from beginning to end by some rule or according to some principle. </a:t>
            </a:r>
          </a:p>
        </p:txBody>
      </p:sp>
    </p:spTree>
    <p:custDataLst>
      <p:tags r:id="rId1"/>
    </p:custDataLst>
    <p:extLst>
      <p:ext uri="{BB962C8B-B14F-4D97-AF65-F5344CB8AC3E}">
        <p14:creationId xmlns:p14="http://schemas.microsoft.com/office/powerpoint/2010/main" val="4235596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9d55024c01_1_14"/>
          <p:cNvSpPr txBox="1">
            <a:spLocks noGrp="1"/>
          </p:cNvSpPr>
          <p:nvPr>
            <p:ph type="body" idx="4294967295"/>
          </p:nvPr>
        </p:nvSpPr>
        <p:spPr>
          <a:xfrm>
            <a:off x="314250" y="1300700"/>
            <a:ext cx="10706676" cy="3794700"/>
          </a:xfrm>
          <a:prstGeom prst="rect">
            <a:avLst/>
          </a:prstGeom>
          <a:noFill/>
          <a:ln>
            <a:noFill/>
          </a:ln>
        </p:spPr>
        <p:txBody>
          <a:bodyPr spcFirstLastPara="1" wrap="square" lIns="91425" tIns="45700" rIns="91425" bIns="45700" anchor="t" anchorCtr="0">
            <a:noAutofit/>
          </a:bodyPr>
          <a:lstStyle/>
          <a:p>
            <a:pPr marL="0" lvl="0" indent="0">
              <a:buClr>
                <a:schemeClr val="dk1"/>
              </a:buClr>
              <a:buSzPts val="2400"/>
              <a:buNone/>
            </a:pPr>
            <a:r>
              <a:rPr lang="en-US" sz="2400" b="1" dirty="0">
                <a:latin typeface="Arial Narrow"/>
                <a:ea typeface="Arial Narrow"/>
                <a:cs typeface="Arial Narrow"/>
                <a:sym typeface="Arial Narrow"/>
              </a:rPr>
              <a:t>The inequalities in Theorem 1 require you to get the exact value or </a:t>
            </a:r>
            <a:r>
              <a:rPr lang="en-US" sz="2400" b="1" dirty="0" smtClean="0">
                <a:latin typeface="Arial Narrow"/>
                <a:ea typeface="Arial Narrow"/>
                <a:cs typeface="Arial Narrow"/>
                <a:sym typeface="Arial Narrow"/>
              </a:rPr>
              <a:t>___________ of </a:t>
            </a:r>
            <a:r>
              <a:rPr lang="en-US" sz="2400" b="1" dirty="0">
                <a:latin typeface="Arial Narrow"/>
                <a:ea typeface="Arial Narrow"/>
                <a:cs typeface="Arial Narrow"/>
                <a:sym typeface="Arial Narrow"/>
              </a:rPr>
              <a:t>the norms for every car in the platoon. </a:t>
            </a:r>
          </a:p>
          <a:p>
            <a:pPr marL="0" lvl="0" indent="0">
              <a:spcBef>
                <a:spcPts val="0"/>
              </a:spcBef>
              <a:spcAft>
                <a:spcPts val="0"/>
              </a:spcAft>
              <a:buClr>
                <a:schemeClr val="dk1"/>
              </a:buClr>
              <a:buSzPts val="2400"/>
              <a:buNone/>
            </a:pPr>
            <a:endParaRPr lang="en-US" sz="2400" b="1" dirty="0">
              <a:solidFill>
                <a:srgbClr val="FF0000"/>
              </a:solidFill>
              <a:latin typeface="Arial Narrow"/>
              <a:ea typeface="Arial Narrow"/>
              <a:cs typeface="Arial Narrow"/>
              <a:sym typeface="Arial Narrow"/>
            </a:endParaRPr>
          </a:p>
          <a:p>
            <a:pPr marL="0" lvl="0" indent="0">
              <a:spcBef>
                <a:spcPts val="0"/>
              </a:spcBef>
              <a:spcAft>
                <a:spcPts val="0"/>
              </a:spcAft>
              <a:buClr>
                <a:schemeClr val="dk1"/>
              </a:buClr>
              <a:buSzPts val="2400"/>
              <a:buNone/>
            </a:pPr>
            <a:r>
              <a:rPr lang="en-US" sz="2400" dirty="0" smtClean="0">
                <a:solidFill>
                  <a:schemeClr val="dk1"/>
                </a:solidFill>
                <a:latin typeface="Arial Narrow"/>
                <a:ea typeface="Arial Narrow"/>
                <a:cs typeface="Arial Narrow"/>
                <a:sym typeface="Arial Narrow"/>
              </a:rPr>
              <a:t>Upper </a:t>
            </a:r>
            <a:r>
              <a:rPr lang="en-US" sz="2400" dirty="0">
                <a:solidFill>
                  <a:schemeClr val="dk1"/>
                </a:solidFill>
                <a:latin typeface="Arial Narrow"/>
                <a:ea typeface="Arial Narrow"/>
                <a:cs typeface="Arial Narrow"/>
                <a:sym typeface="Arial Narrow"/>
              </a:rPr>
              <a:t>bound</a:t>
            </a:r>
          </a:p>
          <a:p>
            <a:pPr marL="0" lvl="0" indent="0">
              <a:spcBef>
                <a:spcPts val="0"/>
              </a:spcBef>
              <a:spcAft>
                <a:spcPts val="0"/>
              </a:spcAft>
              <a:buClr>
                <a:schemeClr val="dk1"/>
              </a:buClr>
              <a:buSzPts val="2400"/>
              <a:buNone/>
            </a:pPr>
            <a:r>
              <a:rPr lang="en-US" sz="2400" dirty="0" smtClean="0">
                <a:solidFill>
                  <a:schemeClr val="dk1"/>
                </a:solidFill>
                <a:latin typeface="Arial Narrow"/>
                <a:ea typeface="Arial Narrow"/>
                <a:cs typeface="Arial Narrow"/>
                <a:sym typeface="Arial Narrow"/>
              </a:rPr>
              <a:t>Last bound</a:t>
            </a:r>
          </a:p>
          <a:p>
            <a:pPr marL="0" lvl="0" indent="0">
              <a:spcBef>
                <a:spcPts val="0"/>
              </a:spcBef>
              <a:spcAft>
                <a:spcPts val="0"/>
              </a:spcAft>
              <a:buClr>
                <a:schemeClr val="dk1"/>
              </a:buClr>
              <a:buSzPts val="2400"/>
              <a:buNone/>
            </a:pPr>
            <a:r>
              <a:rPr lang="en-US" sz="2400" dirty="0" smtClean="0">
                <a:solidFill>
                  <a:schemeClr val="dk1"/>
                </a:solidFill>
                <a:latin typeface="Arial Narrow"/>
                <a:ea typeface="Arial Narrow"/>
                <a:cs typeface="Arial Narrow"/>
                <a:sym typeface="Arial Narrow"/>
              </a:rPr>
              <a:t>First bound</a:t>
            </a:r>
          </a:p>
          <a:p>
            <a:pPr marL="0" lvl="0" indent="0">
              <a:spcBef>
                <a:spcPts val="0"/>
              </a:spcBef>
              <a:spcAft>
                <a:spcPts val="0"/>
              </a:spcAft>
              <a:buClr>
                <a:schemeClr val="dk1"/>
              </a:buClr>
              <a:buSzPts val="2400"/>
              <a:buNone/>
            </a:pPr>
            <a:r>
              <a:rPr lang="en-US" sz="2400" dirty="0" smtClean="0">
                <a:solidFill>
                  <a:schemeClr val="dk1"/>
                </a:solidFill>
                <a:latin typeface="Arial Narrow"/>
                <a:ea typeface="Arial Narrow"/>
                <a:cs typeface="Arial Narrow"/>
                <a:sym typeface="Arial Narrow"/>
              </a:rPr>
              <a:t>Middle bound</a:t>
            </a:r>
            <a:endParaRPr lang="en-US" sz="2400" dirty="0" smtClean="0">
              <a:solidFill>
                <a:srgbClr val="FF0000"/>
              </a:solidFill>
              <a:latin typeface="Arial Narrow"/>
              <a:ea typeface="Arial Narrow"/>
              <a:cs typeface="Arial Narrow"/>
              <a:sym typeface="Arial Narrow"/>
            </a:endParaRPr>
          </a:p>
        </p:txBody>
      </p:sp>
      <p:sp>
        <p:nvSpPr>
          <p:cNvPr id="321" name="Google Shape;321;g9d55024c01_1_14"/>
          <p:cNvSpPr txBox="1"/>
          <p:nvPr/>
        </p:nvSpPr>
        <p:spPr>
          <a:xfrm>
            <a:off x="314250" y="443730"/>
            <a:ext cx="6406590" cy="6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dirty="0" smtClean="0">
                <a:solidFill>
                  <a:schemeClr val="dk1"/>
                </a:solidFill>
                <a:latin typeface="Arial Narrow"/>
                <a:ea typeface="Arial Narrow"/>
                <a:cs typeface="Arial Narrow"/>
                <a:sym typeface="Arial Narrow"/>
              </a:rPr>
              <a:t>Fill-in-the-Blank Question Type</a:t>
            </a:r>
            <a:endParaRPr sz="3200" b="1" dirty="0">
              <a:solidFill>
                <a:schemeClr val="dk1"/>
              </a:solidFill>
              <a:latin typeface="Arial Narrow"/>
              <a:ea typeface="Arial Narrow"/>
              <a:cs typeface="Arial Narrow"/>
              <a:sym typeface="Arial Narrow"/>
            </a:endParaRPr>
          </a:p>
        </p:txBody>
      </p:sp>
      <p:sp>
        <p:nvSpPr>
          <p:cNvPr id="322" name="Google Shape;322;g9d55024c01_1_14"/>
          <p:cNvSpPr txBox="1"/>
          <p:nvPr/>
        </p:nvSpPr>
        <p:spPr>
          <a:xfrm>
            <a:off x="-1" y="6897707"/>
            <a:ext cx="11247300" cy="3139200"/>
          </a:xfrm>
          <a:prstGeom prst="rect">
            <a:avLst/>
          </a:prstGeom>
          <a:solidFill>
            <a:schemeClr val="lt2"/>
          </a:solidFill>
          <a:ln>
            <a:noFill/>
          </a:ln>
        </p:spPr>
        <p:txBody>
          <a:bodyPr spcFirstLastPara="1" wrap="square" lIns="91425" tIns="45700" rIns="91425" bIns="45700" anchor="t" anchorCtr="0">
            <a:noAutofit/>
          </a:bodyPr>
          <a:lstStyle/>
          <a:p>
            <a:pPr lvl="0"/>
            <a:r>
              <a:rPr lang="en-US" b="1" dirty="0">
                <a:solidFill>
                  <a:srgbClr val="222A35"/>
                </a:solidFill>
                <a:latin typeface="Arial Narrow"/>
                <a:ea typeface="Arial Narrow"/>
                <a:cs typeface="Arial Narrow"/>
                <a:sym typeface="Arial Narrow"/>
              </a:rPr>
              <a:t>ANSWER(S)</a:t>
            </a:r>
            <a:endParaRPr lang="en-US" dirty="0"/>
          </a:p>
          <a:p>
            <a:pPr lvl="0"/>
            <a:r>
              <a:rPr lang="en-US" dirty="0" smtClean="0">
                <a:solidFill>
                  <a:schemeClr val="dk1"/>
                </a:solidFill>
                <a:latin typeface="Arial Narrow"/>
                <a:ea typeface="Arial Narrow"/>
                <a:cs typeface="Arial Narrow"/>
              </a:rPr>
              <a:t>Upper bound</a:t>
            </a:r>
            <a:endParaRPr lang="en-US"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b="1" dirty="0">
              <a:solidFill>
                <a:srgbClr val="222A35"/>
              </a:solidFill>
              <a:latin typeface="Arial Narrow"/>
              <a:ea typeface="Arial Narrow"/>
              <a:cs typeface="Arial Narrow"/>
              <a:sym typeface="Arial Narrow"/>
            </a:endParaRPr>
          </a:p>
        </p:txBody>
      </p:sp>
      <p:sp>
        <p:nvSpPr>
          <p:cNvPr id="326" name="Google Shape;326;g9d55024c01_1_14"/>
          <p:cNvSpPr/>
          <p:nvPr/>
        </p:nvSpPr>
        <p:spPr>
          <a:xfrm>
            <a:off x="-2905805" y="0"/>
            <a:ext cx="2762400" cy="2497200"/>
          </a:xfrm>
          <a:prstGeom prst="rect">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171450" lvl="1"/>
            <a:r>
              <a:rPr lang="en-US" b="1" dirty="0">
                <a:solidFill>
                  <a:schemeClr val="dk1"/>
                </a:solidFill>
                <a:ea typeface="Calibri"/>
                <a:cs typeface="Calibri"/>
                <a:sym typeface="Calibri"/>
              </a:rPr>
              <a:t>NOTE: </a:t>
            </a:r>
            <a:r>
              <a:rPr lang="en-US" dirty="0">
                <a:solidFill>
                  <a:schemeClr val="dk1"/>
                </a:solidFill>
                <a:ea typeface="Calibri"/>
                <a:cs typeface="Calibri"/>
                <a:sym typeface="Calibri"/>
              </a:rPr>
              <a:t>Use this slide as a template to create a </a:t>
            </a:r>
            <a:r>
              <a:rPr lang="en-US" dirty="0" smtClean="0">
                <a:solidFill>
                  <a:schemeClr val="dk1"/>
                </a:solidFill>
                <a:ea typeface="Calibri"/>
                <a:cs typeface="Calibri"/>
                <a:sym typeface="Calibri"/>
              </a:rPr>
              <a:t>fill-in-the-blank </a:t>
            </a:r>
            <a:r>
              <a:rPr lang="en-US" dirty="0">
                <a:solidFill>
                  <a:schemeClr val="dk1"/>
                </a:solidFill>
                <a:ea typeface="Calibri"/>
                <a:cs typeface="Calibri"/>
                <a:sym typeface="Calibri"/>
              </a:rPr>
              <a:t>question.</a:t>
            </a:r>
            <a:endParaRPr lang="en-US" dirty="0"/>
          </a:p>
        </p:txBody>
      </p:sp>
      <p:sp>
        <p:nvSpPr>
          <p:cNvPr id="10" name="Google Shape;326;g9d55024c01_1_14"/>
          <p:cNvSpPr/>
          <p:nvPr/>
        </p:nvSpPr>
        <p:spPr>
          <a:xfrm>
            <a:off x="-2905805" y="5386270"/>
            <a:ext cx="2762400" cy="2497200"/>
          </a:xfrm>
          <a:prstGeom prst="rect">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171450" lvl="1"/>
            <a:r>
              <a:rPr lang="en-US" sz="1800" b="1" i="0" u="none" strike="noStrike" cap="none" dirty="0" smtClean="0">
                <a:solidFill>
                  <a:schemeClr val="dk1"/>
                </a:solidFill>
                <a:latin typeface="Calibri"/>
                <a:ea typeface="Calibri"/>
                <a:cs typeface="Calibri"/>
                <a:sym typeface="Calibri"/>
              </a:rPr>
              <a:t>SME DIRECTIONS: </a:t>
            </a:r>
            <a:r>
              <a:rPr lang="en-US" sz="1800" b="0" i="0" u="none" strike="noStrike" cap="none" dirty="0" smtClean="0">
                <a:solidFill>
                  <a:schemeClr val="dk1"/>
                </a:solidFill>
                <a:latin typeface="Calibri"/>
                <a:ea typeface="Calibri"/>
                <a:cs typeface="Calibri"/>
                <a:sym typeface="Calibri"/>
              </a:rPr>
              <a:t>Type over the question and potential answers </a:t>
            </a:r>
            <a:r>
              <a:rPr lang="en-US" dirty="0" smtClean="0">
                <a:solidFill>
                  <a:schemeClr val="dk1"/>
                </a:solidFill>
                <a:latin typeface="Calibri"/>
                <a:ea typeface="Calibri"/>
                <a:cs typeface="Calibri"/>
                <a:sym typeface="Calibri"/>
              </a:rPr>
              <a:t>on the slide</a:t>
            </a:r>
            <a:r>
              <a:rPr lang="en-US" sz="1800" b="0" i="0" u="none" strike="noStrike" cap="none" dirty="0" smtClean="0">
                <a:solidFill>
                  <a:schemeClr val="dk1"/>
                </a:solidFill>
                <a:latin typeface="Calibri"/>
                <a:ea typeface="Calibri"/>
                <a:cs typeface="Calibri"/>
                <a:sym typeface="Calibri"/>
              </a:rPr>
              <a:t>. </a:t>
            </a:r>
            <a:r>
              <a:rPr lang="en-US" dirty="0">
                <a:solidFill>
                  <a:schemeClr val="dk1"/>
                </a:solidFill>
                <a:ea typeface="Calibri"/>
                <a:cs typeface="Calibri"/>
              </a:rPr>
              <a:t>Document answers in the area provided.</a:t>
            </a:r>
            <a:endParaRPr lang="en-US" dirty="0"/>
          </a:p>
        </p:txBody>
      </p:sp>
      <p:sp>
        <p:nvSpPr>
          <p:cNvPr id="12" name="Rectangle 11">
            <a:extLst>
              <a:ext uri="{FF2B5EF4-FFF2-40B4-BE49-F238E27FC236}">
                <a16:creationId xmlns:a16="http://schemas.microsoft.com/office/drawing/2014/main" id="{E7EB5432-23A6-214E-8310-F65A8E818582}"/>
              </a:ext>
            </a:extLst>
          </p:cNvPr>
          <p:cNvSpPr/>
          <p:nvPr/>
        </p:nvSpPr>
        <p:spPr>
          <a:xfrm>
            <a:off x="-2913966" y="2693113"/>
            <a:ext cx="2762485" cy="249724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a:r>
              <a:rPr lang="en-US" b="1" dirty="0">
                <a:solidFill>
                  <a:schemeClr val="tx1"/>
                </a:solidFill>
              </a:rPr>
              <a:t>Fill-in-the-Blank questions </a:t>
            </a:r>
            <a:r>
              <a:rPr lang="en-US" dirty="0" smtClean="0">
                <a:solidFill>
                  <a:schemeClr val="tx1"/>
                </a:solidFill>
              </a:rPr>
              <a:t>consist </a:t>
            </a:r>
            <a:r>
              <a:rPr lang="en-US" dirty="0">
                <a:solidFill>
                  <a:schemeClr val="tx1"/>
                </a:solidFill>
              </a:rPr>
              <a:t>of a phrase, sentence, or paragraph with a blank space where a learner provides the missing </a:t>
            </a:r>
            <a:r>
              <a:rPr lang="en-US" dirty="0" smtClean="0">
                <a:solidFill>
                  <a:schemeClr val="tx1"/>
                </a:solidFill>
              </a:rPr>
              <a:t>word(s).</a:t>
            </a:r>
            <a:r>
              <a:rPr lang="en-US" dirty="0">
                <a:solidFill>
                  <a:schemeClr val="tx1"/>
                </a:solidFill>
              </a:rPr>
              <a:t> </a:t>
            </a:r>
          </a:p>
        </p:txBody>
      </p:sp>
    </p:spTree>
    <p:custDataLst>
      <p:tags r:id="rId1"/>
    </p:custDataLst>
    <p:extLst>
      <p:ext uri="{BB962C8B-B14F-4D97-AF65-F5344CB8AC3E}">
        <p14:creationId xmlns:p14="http://schemas.microsoft.com/office/powerpoint/2010/main" val="3403132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3"/>
          <p:cNvSpPr txBox="1">
            <a:spLocks noGrp="1"/>
          </p:cNvSpPr>
          <p:nvPr>
            <p:ph type="body" idx="4294967295"/>
          </p:nvPr>
        </p:nvSpPr>
        <p:spPr>
          <a:xfrm>
            <a:off x="314249" y="1300713"/>
            <a:ext cx="10482087" cy="947258"/>
          </a:xfrm>
          <a:prstGeom prst="rect">
            <a:avLst/>
          </a:prstGeom>
          <a:noFill/>
          <a:ln>
            <a:noFill/>
          </a:ln>
        </p:spPr>
        <p:txBody>
          <a:bodyPr spcFirstLastPara="1" wrap="square" lIns="91425" tIns="45700" rIns="91425" bIns="45700" anchor="t" anchorCtr="0">
            <a:noAutofit/>
          </a:bodyPr>
          <a:lstStyle/>
          <a:p>
            <a:pPr marL="0" lvl="0" indent="0">
              <a:buClr>
                <a:schemeClr val="dk1"/>
              </a:buClr>
              <a:buSzPts val="2400"/>
              <a:buNone/>
            </a:pPr>
            <a:r>
              <a:rPr lang="en-US" sz="2400" b="1" dirty="0">
                <a:latin typeface="Arial Narrow"/>
                <a:ea typeface="Arial Narrow"/>
                <a:cs typeface="Arial Narrow"/>
                <a:sym typeface="Arial Narrow"/>
              </a:rPr>
              <a:t>Drag and drop the key components of a cooperative adaptive cruise control system into the container on the right.</a:t>
            </a:r>
          </a:p>
        </p:txBody>
      </p:sp>
      <p:sp>
        <p:nvSpPr>
          <p:cNvPr id="295" name="Google Shape;295;p23"/>
          <p:cNvSpPr txBox="1"/>
          <p:nvPr/>
        </p:nvSpPr>
        <p:spPr>
          <a:xfrm>
            <a:off x="314250" y="443730"/>
            <a:ext cx="4971600" cy="60487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dirty="0">
                <a:solidFill>
                  <a:schemeClr val="dk1"/>
                </a:solidFill>
                <a:latin typeface="Arial Narrow"/>
                <a:ea typeface="Arial Narrow"/>
                <a:cs typeface="Arial Narrow"/>
                <a:sym typeface="Arial Narrow"/>
              </a:rPr>
              <a:t>Drag and Drop </a:t>
            </a:r>
            <a:r>
              <a:rPr lang="en-US" sz="3200" b="1" dirty="0" smtClean="0">
                <a:solidFill>
                  <a:schemeClr val="dk1"/>
                </a:solidFill>
                <a:latin typeface="Arial Narrow"/>
                <a:ea typeface="Arial Narrow"/>
                <a:cs typeface="Arial Narrow"/>
                <a:sym typeface="Arial Narrow"/>
              </a:rPr>
              <a:t>Question Type</a:t>
            </a:r>
            <a:endParaRPr sz="3200" b="1" dirty="0">
              <a:solidFill>
                <a:schemeClr val="dk1"/>
              </a:solidFill>
              <a:latin typeface="Arial Narrow"/>
              <a:ea typeface="Arial Narrow"/>
              <a:cs typeface="Arial Narrow"/>
              <a:sym typeface="Arial Narrow"/>
            </a:endParaRPr>
          </a:p>
        </p:txBody>
      </p:sp>
      <p:sp>
        <p:nvSpPr>
          <p:cNvPr id="296" name="Google Shape;296;p23"/>
          <p:cNvSpPr txBox="1"/>
          <p:nvPr/>
        </p:nvSpPr>
        <p:spPr>
          <a:xfrm>
            <a:off x="-1" y="6897707"/>
            <a:ext cx="11247439" cy="3970277"/>
          </a:xfrm>
          <a:prstGeom prst="rect">
            <a:avLst/>
          </a:prstGeom>
          <a:solidFill>
            <a:schemeClr val="lt2"/>
          </a:solidFill>
          <a:ln>
            <a:noFill/>
          </a:ln>
        </p:spPr>
        <p:txBody>
          <a:bodyPr spcFirstLastPara="1" wrap="square" lIns="91425" tIns="45700" rIns="91425" bIns="45700" anchor="t" anchorCtr="0">
            <a:spAutoFit/>
          </a:bodyPr>
          <a:lstStyle/>
          <a:p>
            <a:pPr lvl="0"/>
            <a:r>
              <a:rPr lang="en-US" b="1" dirty="0">
                <a:solidFill>
                  <a:srgbClr val="222A35"/>
                </a:solidFill>
                <a:latin typeface="Arial Narrow"/>
                <a:ea typeface="Arial Narrow"/>
                <a:cs typeface="Arial Narrow"/>
                <a:sym typeface="Arial Narrow"/>
              </a:rPr>
              <a:t>ANSWER(S)</a:t>
            </a:r>
            <a:endParaRPr lang="en-US" dirty="0"/>
          </a:p>
          <a:p>
            <a:pPr marL="342900" indent="-342900">
              <a:buFont typeface="+mj-lt"/>
              <a:buAutoNum type="alphaUcPeriod"/>
            </a:pPr>
            <a:r>
              <a:rPr lang="en-US" dirty="0">
                <a:solidFill>
                  <a:schemeClr val="dk1"/>
                </a:solidFill>
                <a:latin typeface="Arial Narrow"/>
                <a:ea typeface="Arial Narrow"/>
                <a:cs typeface="Arial Narrow"/>
              </a:rPr>
              <a:t>Communication policy and information exchange flow</a:t>
            </a:r>
          </a:p>
          <a:p>
            <a:pPr marL="342900" indent="-342900">
              <a:buFont typeface="+mj-lt"/>
              <a:buAutoNum type="alphaUcPeriod"/>
            </a:pPr>
            <a:r>
              <a:rPr lang="en-US" dirty="0">
                <a:solidFill>
                  <a:schemeClr val="dk1"/>
                </a:solidFill>
                <a:latin typeface="Arial Narrow"/>
                <a:ea typeface="Arial Narrow"/>
                <a:cs typeface="Arial Narrow"/>
              </a:rPr>
              <a:t>The inter-vehicle spacing policy</a:t>
            </a:r>
          </a:p>
          <a:p>
            <a:pPr marL="342900" indent="-342900">
              <a:buFont typeface="+mj-lt"/>
              <a:buAutoNum type="alphaUcPeriod"/>
            </a:pPr>
            <a:r>
              <a:rPr lang="en-US" dirty="0">
                <a:solidFill>
                  <a:schemeClr val="dk1"/>
                </a:solidFill>
                <a:latin typeface="Arial Narrow"/>
                <a:ea typeface="Arial Narrow"/>
                <a:cs typeface="Arial Narrow"/>
              </a:rPr>
              <a:t>Individual vehicle longitudinal dynamics</a:t>
            </a:r>
          </a:p>
          <a:p>
            <a:pPr marL="342900" indent="-342900">
              <a:buFont typeface="+mj-lt"/>
              <a:buAutoNum type="alphaUcPeriod"/>
            </a:pPr>
            <a:r>
              <a:rPr lang="en-US" dirty="0">
                <a:solidFill>
                  <a:schemeClr val="dk1"/>
                </a:solidFill>
                <a:latin typeface="Arial Narrow"/>
                <a:ea typeface="Arial Narrow"/>
                <a:cs typeface="Arial Narrow"/>
              </a:rPr>
              <a:t>Decentralized controller design</a:t>
            </a: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b="1" dirty="0">
              <a:solidFill>
                <a:srgbClr val="222A35"/>
              </a:solidFill>
              <a:latin typeface="Arial Narrow"/>
              <a:ea typeface="Arial Narrow"/>
              <a:cs typeface="Arial Narrow"/>
              <a:sym typeface="Arial Narrow"/>
            </a:endParaRPr>
          </a:p>
        </p:txBody>
      </p:sp>
      <p:sp>
        <p:nvSpPr>
          <p:cNvPr id="300" name="Google Shape;300;p23"/>
          <p:cNvSpPr/>
          <p:nvPr/>
        </p:nvSpPr>
        <p:spPr>
          <a:xfrm>
            <a:off x="-2905805" y="0"/>
            <a:ext cx="2762485" cy="2497243"/>
          </a:xfrm>
          <a:prstGeom prst="rect">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171450" lvl="1"/>
            <a:r>
              <a:rPr lang="en-US" b="1" dirty="0">
                <a:solidFill>
                  <a:schemeClr val="dk1"/>
                </a:solidFill>
                <a:ea typeface="Calibri"/>
                <a:cs typeface="Calibri"/>
                <a:sym typeface="Calibri"/>
              </a:rPr>
              <a:t>NOTE: </a:t>
            </a:r>
            <a:r>
              <a:rPr lang="en-US" dirty="0">
                <a:solidFill>
                  <a:schemeClr val="dk1"/>
                </a:solidFill>
                <a:ea typeface="Calibri"/>
                <a:cs typeface="Calibri"/>
                <a:sym typeface="Calibri"/>
              </a:rPr>
              <a:t>Use this slide as a template to create a </a:t>
            </a:r>
            <a:r>
              <a:rPr lang="en-US" dirty="0" smtClean="0">
                <a:solidFill>
                  <a:schemeClr val="dk1"/>
                </a:solidFill>
                <a:ea typeface="Calibri"/>
                <a:cs typeface="Calibri"/>
                <a:sym typeface="Calibri"/>
              </a:rPr>
              <a:t>drag and drop </a:t>
            </a:r>
            <a:r>
              <a:rPr lang="en-US" dirty="0">
                <a:solidFill>
                  <a:schemeClr val="dk1"/>
                </a:solidFill>
                <a:ea typeface="Calibri"/>
                <a:cs typeface="Calibri"/>
                <a:sym typeface="Calibri"/>
              </a:rPr>
              <a:t>question.</a:t>
            </a:r>
            <a:endParaRPr lang="en-US" dirty="0"/>
          </a:p>
        </p:txBody>
      </p:sp>
      <p:sp>
        <p:nvSpPr>
          <p:cNvPr id="2" name="Rectangle 1"/>
          <p:cNvSpPr/>
          <p:nvPr/>
        </p:nvSpPr>
        <p:spPr>
          <a:xfrm>
            <a:off x="6531075" y="2466424"/>
            <a:ext cx="3368842" cy="2748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531075" y="2004944"/>
            <a:ext cx="3368842" cy="461665"/>
          </a:xfrm>
          <a:prstGeom prst="rect">
            <a:avLst/>
          </a:prstGeom>
          <a:noFill/>
        </p:spPr>
        <p:txBody>
          <a:bodyPr wrap="square" rtlCol="0">
            <a:spAutoFit/>
          </a:bodyPr>
          <a:lstStyle/>
          <a:p>
            <a:pPr algn="ctr"/>
            <a:r>
              <a:rPr lang="en-US" sz="2400" b="1" dirty="0">
                <a:latin typeface="Arial Narrow"/>
                <a:ea typeface="Arial Narrow"/>
                <a:cs typeface="Arial Narrow"/>
              </a:rPr>
              <a:t>Key Components</a:t>
            </a:r>
          </a:p>
        </p:txBody>
      </p:sp>
      <p:sp>
        <p:nvSpPr>
          <p:cNvPr id="4" name="TextBox 3"/>
          <p:cNvSpPr txBox="1"/>
          <p:nvPr/>
        </p:nvSpPr>
        <p:spPr>
          <a:xfrm>
            <a:off x="314250" y="2425179"/>
            <a:ext cx="5535894" cy="2308324"/>
          </a:xfrm>
          <a:prstGeom prst="rect">
            <a:avLst/>
          </a:prstGeom>
          <a:noFill/>
        </p:spPr>
        <p:txBody>
          <a:bodyPr wrap="square" rtlCol="0">
            <a:spAutoFit/>
          </a:bodyPr>
          <a:lstStyle/>
          <a:p>
            <a:pPr marL="342900" indent="-342900">
              <a:buFont typeface="+mj-lt"/>
              <a:buAutoNum type="alphaUcPeriod"/>
            </a:pPr>
            <a:r>
              <a:rPr lang="en-US" sz="2400" dirty="0">
                <a:solidFill>
                  <a:schemeClr val="dk1"/>
                </a:solidFill>
                <a:latin typeface="Arial Narrow"/>
                <a:ea typeface="Arial Narrow"/>
                <a:cs typeface="Arial Narrow"/>
              </a:rPr>
              <a:t>Communication policy and information exchange flow</a:t>
            </a:r>
          </a:p>
          <a:p>
            <a:pPr marL="342900" indent="-342900">
              <a:buFont typeface="+mj-lt"/>
              <a:buAutoNum type="alphaUcPeriod"/>
            </a:pPr>
            <a:r>
              <a:rPr lang="en-US" sz="2400" dirty="0">
                <a:solidFill>
                  <a:schemeClr val="dk1"/>
                </a:solidFill>
                <a:latin typeface="Arial Narrow"/>
                <a:ea typeface="Arial Narrow"/>
                <a:cs typeface="Arial Narrow"/>
              </a:rPr>
              <a:t>The inter-vehicle spacing policy</a:t>
            </a:r>
          </a:p>
          <a:p>
            <a:pPr marL="342900" indent="-342900">
              <a:buFont typeface="+mj-lt"/>
              <a:buAutoNum type="alphaUcPeriod"/>
            </a:pPr>
            <a:r>
              <a:rPr lang="en-US" sz="2400" dirty="0">
                <a:solidFill>
                  <a:schemeClr val="dk1"/>
                </a:solidFill>
                <a:latin typeface="Arial Narrow"/>
                <a:ea typeface="Arial Narrow"/>
                <a:cs typeface="Arial Narrow"/>
              </a:rPr>
              <a:t>Individual vehicle longitudinal dynamics</a:t>
            </a:r>
          </a:p>
          <a:p>
            <a:pPr marL="342900" indent="-342900">
              <a:buFont typeface="+mj-lt"/>
              <a:buAutoNum type="alphaUcPeriod"/>
            </a:pPr>
            <a:r>
              <a:rPr lang="en-US" sz="2400" dirty="0">
                <a:solidFill>
                  <a:schemeClr val="dk1"/>
                </a:solidFill>
                <a:latin typeface="Arial Narrow"/>
                <a:ea typeface="Arial Narrow"/>
                <a:cs typeface="Arial Narrow"/>
              </a:rPr>
              <a:t>Decentralized controller design</a:t>
            </a:r>
          </a:p>
          <a:p>
            <a:pPr marL="342900" indent="-342900">
              <a:buFont typeface="+mj-lt"/>
              <a:buAutoNum type="alphaUcPeriod"/>
            </a:pPr>
            <a:r>
              <a:rPr lang="en-US" sz="2400" dirty="0">
                <a:solidFill>
                  <a:schemeClr val="dk1"/>
                </a:solidFill>
                <a:latin typeface="Arial Narrow"/>
                <a:ea typeface="Arial Narrow"/>
                <a:cs typeface="Arial Narrow"/>
              </a:rPr>
              <a:t>Inertia criteria</a:t>
            </a:r>
          </a:p>
        </p:txBody>
      </p:sp>
      <p:sp>
        <p:nvSpPr>
          <p:cNvPr id="13" name="Google Shape;300;p23"/>
          <p:cNvSpPr/>
          <p:nvPr/>
        </p:nvSpPr>
        <p:spPr>
          <a:xfrm>
            <a:off x="-2913967" y="5386227"/>
            <a:ext cx="2762485" cy="2497243"/>
          </a:xfrm>
          <a:prstGeom prst="rect">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171450" lvl="1"/>
            <a:r>
              <a:rPr lang="en-US" sz="1800" b="1" i="0" u="none" strike="noStrike" cap="none" dirty="0" smtClean="0">
                <a:solidFill>
                  <a:schemeClr val="dk1"/>
                </a:solidFill>
                <a:latin typeface="Calibri"/>
                <a:ea typeface="Calibri"/>
                <a:cs typeface="Calibri"/>
                <a:sym typeface="Calibri"/>
              </a:rPr>
              <a:t>SME DIRECTIONS: </a:t>
            </a:r>
            <a:r>
              <a:rPr lang="en-US" dirty="0">
                <a:solidFill>
                  <a:schemeClr val="dk1"/>
                </a:solidFill>
                <a:ea typeface="Calibri"/>
                <a:cs typeface="Calibri"/>
                <a:sym typeface="Calibri"/>
              </a:rPr>
              <a:t>Type over the question and potential answers on the slide. </a:t>
            </a:r>
            <a:r>
              <a:rPr lang="en-US" dirty="0" smtClean="0">
                <a:solidFill>
                  <a:schemeClr val="dk1"/>
                </a:solidFill>
                <a:ea typeface="Calibri"/>
                <a:cs typeface="Calibri"/>
                <a:sym typeface="Calibri"/>
              </a:rPr>
              <a:t>If you wish to use images, provide them. </a:t>
            </a:r>
            <a:r>
              <a:rPr lang="en-US" dirty="0" smtClean="0">
                <a:solidFill>
                  <a:schemeClr val="dk1"/>
                </a:solidFill>
                <a:ea typeface="Calibri"/>
                <a:cs typeface="Calibri"/>
              </a:rPr>
              <a:t>Document </a:t>
            </a:r>
            <a:r>
              <a:rPr lang="en-US" dirty="0">
                <a:solidFill>
                  <a:schemeClr val="dk1"/>
                </a:solidFill>
                <a:ea typeface="Calibri"/>
                <a:cs typeface="Calibri"/>
              </a:rPr>
              <a:t>answers in the area provided.</a:t>
            </a:r>
            <a:endParaRPr dirty="0"/>
          </a:p>
        </p:txBody>
      </p:sp>
      <p:sp>
        <p:nvSpPr>
          <p:cNvPr id="15" name="Rectangle 14">
            <a:extLst>
              <a:ext uri="{FF2B5EF4-FFF2-40B4-BE49-F238E27FC236}">
                <a16:creationId xmlns:a16="http://schemas.microsoft.com/office/drawing/2014/main" id="{E7EB5432-23A6-214E-8310-F65A8E818582}"/>
              </a:ext>
            </a:extLst>
          </p:cNvPr>
          <p:cNvSpPr/>
          <p:nvPr/>
        </p:nvSpPr>
        <p:spPr>
          <a:xfrm>
            <a:off x="-2913966" y="2693113"/>
            <a:ext cx="2762485" cy="249724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a:r>
              <a:rPr lang="en-US" b="1" dirty="0">
                <a:solidFill>
                  <a:schemeClr val="tx1"/>
                </a:solidFill>
              </a:rPr>
              <a:t>Drag and Drop questions </a:t>
            </a:r>
            <a:r>
              <a:rPr lang="en-US" dirty="0">
                <a:solidFill>
                  <a:schemeClr val="tx1"/>
                </a:solidFill>
              </a:rPr>
              <a:t>have learners drag words, images or both from a list and drop them into pre-defined area on the screen.</a:t>
            </a:r>
          </a:p>
        </p:txBody>
      </p:sp>
    </p:spTree>
    <p:custDataLst>
      <p:tags r:id="rId1"/>
    </p:custDataLst>
    <p:extLst>
      <p:ext uri="{BB962C8B-B14F-4D97-AF65-F5344CB8AC3E}">
        <p14:creationId xmlns:p14="http://schemas.microsoft.com/office/powerpoint/2010/main" val="3119852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9d55024c01_1_14"/>
          <p:cNvSpPr txBox="1">
            <a:spLocks noGrp="1"/>
          </p:cNvSpPr>
          <p:nvPr>
            <p:ph type="body" idx="4294967295"/>
          </p:nvPr>
        </p:nvSpPr>
        <p:spPr>
          <a:xfrm>
            <a:off x="314250" y="1300700"/>
            <a:ext cx="10706676" cy="3794700"/>
          </a:xfrm>
          <a:prstGeom prst="rect">
            <a:avLst/>
          </a:prstGeom>
          <a:noFill/>
          <a:ln>
            <a:noFill/>
          </a:ln>
        </p:spPr>
        <p:txBody>
          <a:bodyPr spcFirstLastPara="1" wrap="square" lIns="91425" tIns="45700" rIns="91425" bIns="45700" anchor="t" anchorCtr="0">
            <a:noAutofit/>
          </a:bodyPr>
          <a:lstStyle/>
          <a:p>
            <a:pPr marL="0" lvl="0" indent="0">
              <a:buClr>
                <a:schemeClr val="dk1"/>
              </a:buClr>
              <a:buSzPts val="2400"/>
              <a:buNone/>
            </a:pPr>
            <a:r>
              <a:rPr lang="en-US" sz="2400" b="1" dirty="0">
                <a:solidFill>
                  <a:schemeClr val="dk1"/>
                </a:solidFill>
                <a:latin typeface="Arial Narrow"/>
                <a:ea typeface="Arial Narrow"/>
                <a:cs typeface="Arial Narrow"/>
                <a:sym typeface="Arial Narrow"/>
              </a:rPr>
              <a:t>The inequalities in </a:t>
            </a:r>
            <a:r>
              <a:rPr lang="en-US" sz="2400" b="1" dirty="0" smtClean="0">
                <a:solidFill>
                  <a:schemeClr val="dk1"/>
                </a:solidFill>
                <a:latin typeface="Arial Narrow"/>
                <a:ea typeface="Arial Narrow"/>
                <a:cs typeface="Arial Narrow"/>
                <a:sym typeface="Arial Narrow"/>
              </a:rPr>
              <a:t>_____________ require </a:t>
            </a:r>
            <a:r>
              <a:rPr lang="en-US" sz="2400" b="1" dirty="0">
                <a:solidFill>
                  <a:schemeClr val="dk1"/>
                </a:solidFill>
                <a:latin typeface="Arial Narrow"/>
                <a:ea typeface="Arial Narrow"/>
                <a:cs typeface="Arial Narrow"/>
                <a:sym typeface="Arial Narrow"/>
              </a:rPr>
              <a:t>to get the exact value or upper bound of the norms for every car in the platoon. </a:t>
            </a:r>
            <a:endParaRPr lang="en-US" sz="2400" b="1" dirty="0" smtClean="0">
              <a:solidFill>
                <a:schemeClr val="dk1"/>
              </a:solidFill>
              <a:latin typeface="Arial Narrow"/>
              <a:ea typeface="Arial Narrow"/>
              <a:cs typeface="Arial Narrow"/>
              <a:sym typeface="Arial Narrow"/>
            </a:endParaRPr>
          </a:p>
          <a:p>
            <a:pPr marL="0" lvl="0" indent="0">
              <a:buClr>
                <a:schemeClr val="dk1"/>
              </a:buClr>
              <a:buSzPts val="2400"/>
              <a:buNone/>
            </a:pPr>
            <a:endParaRPr sz="2400" dirty="0">
              <a:solidFill>
                <a:schemeClr val="dk1"/>
              </a:solidFill>
              <a:latin typeface="Arial Narrow"/>
              <a:ea typeface="Arial Narrow"/>
              <a:cs typeface="Arial Narrow"/>
              <a:sym typeface="Arial Narrow"/>
            </a:endParaRPr>
          </a:p>
          <a:p>
            <a:pPr marL="0" marR="0" lvl="0" indent="0" algn="l" rtl="0">
              <a:spcBef>
                <a:spcPts val="480"/>
              </a:spcBef>
              <a:spcAft>
                <a:spcPts val="0"/>
              </a:spcAft>
              <a:buClr>
                <a:schemeClr val="dk1"/>
              </a:buClr>
              <a:buSzPts val="2400"/>
              <a:buFont typeface="Arial"/>
              <a:buNone/>
            </a:pPr>
            <a:endParaRPr sz="2400" b="1" dirty="0">
              <a:solidFill>
                <a:srgbClr val="FF0000"/>
              </a:solidFill>
              <a:latin typeface="Arial Narrow"/>
              <a:ea typeface="Arial Narrow"/>
              <a:cs typeface="Arial Narrow"/>
              <a:sym typeface="Arial Narrow"/>
            </a:endParaRPr>
          </a:p>
        </p:txBody>
      </p:sp>
      <p:sp>
        <p:nvSpPr>
          <p:cNvPr id="321" name="Google Shape;321;g9d55024c01_1_14"/>
          <p:cNvSpPr txBox="1"/>
          <p:nvPr/>
        </p:nvSpPr>
        <p:spPr>
          <a:xfrm>
            <a:off x="314250" y="443730"/>
            <a:ext cx="4971600" cy="6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dirty="0" smtClean="0">
                <a:solidFill>
                  <a:schemeClr val="dk1"/>
                </a:solidFill>
                <a:latin typeface="Arial Narrow"/>
                <a:ea typeface="Arial Narrow"/>
                <a:cs typeface="Arial Narrow"/>
                <a:sym typeface="Arial Narrow"/>
              </a:rPr>
              <a:t>Short-answer Question Type</a:t>
            </a:r>
            <a:endParaRPr sz="3200" b="1" dirty="0">
              <a:solidFill>
                <a:schemeClr val="dk1"/>
              </a:solidFill>
              <a:latin typeface="Arial Narrow"/>
              <a:ea typeface="Arial Narrow"/>
              <a:cs typeface="Arial Narrow"/>
              <a:sym typeface="Arial Narrow"/>
            </a:endParaRPr>
          </a:p>
        </p:txBody>
      </p:sp>
      <p:sp>
        <p:nvSpPr>
          <p:cNvPr id="322" name="Google Shape;322;g9d55024c01_1_14"/>
          <p:cNvSpPr txBox="1"/>
          <p:nvPr/>
        </p:nvSpPr>
        <p:spPr>
          <a:xfrm>
            <a:off x="-1" y="6897707"/>
            <a:ext cx="11247300" cy="3139200"/>
          </a:xfrm>
          <a:prstGeom prst="rect">
            <a:avLst/>
          </a:prstGeom>
          <a:solidFill>
            <a:schemeClr val="lt2"/>
          </a:solidFill>
          <a:ln>
            <a:noFill/>
          </a:ln>
        </p:spPr>
        <p:txBody>
          <a:bodyPr spcFirstLastPara="1" wrap="square" lIns="91425" tIns="45700" rIns="91425" bIns="45700" anchor="t" anchorCtr="0">
            <a:noAutofit/>
          </a:bodyPr>
          <a:lstStyle/>
          <a:p>
            <a:pPr lvl="0"/>
            <a:r>
              <a:rPr lang="en-US" b="1" dirty="0">
                <a:solidFill>
                  <a:srgbClr val="222A35"/>
                </a:solidFill>
                <a:latin typeface="Arial Narrow"/>
                <a:ea typeface="Arial Narrow"/>
                <a:cs typeface="Arial Narrow"/>
                <a:sym typeface="Arial Narrow"/>
              </a:rPr>
              <a:t>ANSWER(S)</a:t>
            </a:r>
            <a:endParaRPr lang="en-US" dirty="0"/>
          </a:p>
          <a:p>
            <a:pPr lvl="0">
              <a:buClr>
                <a:schemeClr val="dk1"/>
              </a:buClr>
              <a:buSzPts val="2400"/>
            </a:pPr>
            <a:r>
              <a:rPr lang="en-US" dirty="0">
                <a:solidFill>
                  <a:schemeClr val="dk1"/>
                </a:solidFill>
                <a:latin typeface="Arial Narrow"/>
                <a:ea typeface="Arial Narrow"/>
                <a:cs typeface="Arial Narrow"/>
                <a:sym typeface="Arial Narrow"/>
              </a:rPr>
              <a:t>Theorem 1</a:t>
            </a:r>
          </a:p>
          <a:p>
            <a:pPr lvl="0">
              <a:buClr>
                <a:schemeClr val="dk1"/>
              </a:buClr>
              <a:buSzPts val="2400"/>
            </a:pPr>
            <a:r>
              <a:rPr lang="en-US" dirty="0">
                <a:solidFill>
                  <a:schemeClr val="dk1"/>
                </a:solidFill>
                <a:latin typeface="Arial Narrow"/>
                <a:ea typeface="Arial Narrow"/>
                <a:cs typeface="Arial Narrow"/>
                <a:sym typeface="Arial Narrow"/>
              </a:rPr>
              <a:t>theorem 1</a:t>
            </a:r>
          </a:p>
          <a:p>
            <a:pPr lvl="0">
              <a:buClr>
                <a:schemeClr val="dk1"/>
              </a:buClr>
              <a:buSzPts val="2400"/>
            </a:pPr>
            <a:r>
              <a:rPr lang="en-US" dirty="0">
                <a:solidFill>
                  <a:schemeClr val="dk1"/>
                </a:solidFill>
                <a:latin typeface="Arial Narrow"/>
                <a:ea typeface="Arial Narrow"/>
                <a:cs typeface="Arial Narrow"/>
                <a:sym typeface="Arial Narrow"/>
              </a:rPr>
              <a:t>Theorem one</a:t>
            </a:r>
          </a:p>
          <a:p>
            <a:pPr lvl="0">
              <a:buClr>
                <a:schemeClr val="dk1"/>
              </a:buClr>
              <a:buSzPts val="2400"/>
            </a:pPr>
            <a:r>
              <a:rPr lang="en-US" dirty="0">
                <a:solidFill>
                  <a:schemeClr val="dk1"/>
                </a:solidFill>
                <a:latin typeface="Arial Narrow"/>
                <a:ea typeface="Arial Narrow"/>
                <a:cs typeface="Arial Narrow"/>
                <a:sym typeface="Arial Narrow"/>
              </a:rPr>
              <a:t>theorem one</a:t>
            </a:r>
          </a:p>
          <a:p>
            <a:pPr lvl="0">
              <a:buClr>
                <a:schemeClr val="dk1"/>
              </a:buClr>
              <a:buSzPts val="2400"/>
            </a:pPr>
            <a:endParaRPr lang="en-US" dirty="0">
              <a:solidFill>
                <a:schemeClr val="dk1"/>
              </a:solidFill>
              <a:latin typeface="Arial Narrow"/>
              <a:ea typeface="Arial Narrow"/>
              <a:cs typeface="Arial Narrow"/>
              <a:sym typeface="Arial Narrow"/>
            </a:endParaRPr>
          </a:p>
          <a:p>
            <a:pPr lvl="0">
              <a:buClr>
                <a:schemeClr val="dk1"/>
              </a:buClr>
              <a:buSzPts val="2400"/>
            </a:pPr>
            <a:r>
              <a:rPr lang="en-US" dirty="0">
                <a:solidFill>
                  <a:schemeClr val="dk1"/>
                </a:solidFill>
                <a:latin typeface="Arial Narrow"/>
                <a:ea typeface="Arial Narrow"/>
                <a:cs typeface="Arial Narrow"/>
                <a:sym typeface="Arial Narrow"/>
              </a:rPr>
              <a:t>NOTE: Reponses by learners must match capitalization and spelling </a:t>
            </a:r>
            <a:r>
              <a:rPr lang="en-US" dirty="0" smtClean="0">
                <a:solidFill>
                  <a:schemeClr val="dk1"/>
                </a:solidFill>
                <a:latin typeface="Arial Narrow"/>
                <a:ea typeface="Arial Narrow"/>
                <a:cs typeface="Arial Narrow"/>
                <a:sym typeface="Arial Narrow"/>
              </a:rPr>
              <a:t>exactly to </a:t>
            </a:r>
            <a:r>
              <a:rPr lang="en-US" dirty="0">
                <a:solidFill>
                  <a:schemeClr val="dk1"/>
                </a:solidFill>
                <a:latin typeface="Arial Narrow"/>
                <a:ea typeface="Arial Narrow"/>
                <a:cs typeface="Arial Narrow"/>
                <a:sym typeface="Arial Narrow"/>
              </a:rPr>
              <a:t>the </a:t>
            </a:r>
            <a:r>
              <a:rPr lang="en-US" dirty="0" smtClean="0">
                <a:solidFill>
                  <a:schemeClr val="dk1"/>
                </a:solidFill>
                <a:latin typeface="Arial Narrow"/>
                <a:ea typeface="Arial Narrow"/>
                <a:cs typeface="Arial Narrow"/>
                <a:sym typeface="Arial Narrow"/>
              </a:rPr>
              <a:t>answers. Consequently, more than one answer is often necessary. </a:t>
            </a:r>
            <a:endParaRPr lang="en-US"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b="1" dirty="0">
              <a:solidFill>
                <a:srgbClr val="222A35"/>
              </a:solidFill>
              <a:latin typeface="Arial Narrow"/>
              <a:ea typeface="Arial Narrow"/>
              <a:cs typeface="Arial Narrow"/>
              <a:sym typeface="Arial Narrow"/>
            </a:endParaRPr>
          </a:p>
        </p:txBody>
      </p:sp>
      <p:sp>
        <p:nvSpPr>
          <p:cNvPr id="326" name="Google Shape;326;g9d55024c01_1_14"/>
          <p:cNvSpPr/>
          <p:nvPr/>
        </p:nvSpPr>
        <p:spPr>
          <a:xfrm>
            <a:off x="-2905805" y="0"/>
            <a:ext cx="2762400" cy="2497200"/>
          </a:xfrm>
          <a:prstGeom prst="rect">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171450" lvl="1"/>
            <a:r>
              <a:rPr lang="en-US" b="1" dirty="0">
                <a:solidFill>
                  <a:schemeClr val="dk1"/>
                </a:solidFill>
                <a:ea typeface="Calibri"/>
                <a:cs typeface="Calibri"/>
                <a:sym typeface="Calibri"/>
              </a:rPr>
              <a:t>NOTE: </a:t>
            </a:r>
            <a:r>
              <a:rPr lang="en-US" dirty="0">
                <a:solidFill>
                  <a:schemeClr val="dk1"/>
                </a:solidFill>
                <a:ea typeface="Calibri"/>
                <a:cs typeface="Calibri"/>
                <a:sym typeface="Calibri"/>
              </a:rPr>
              <a:t>Use this slide as a template to create a </a:t>
            </a:r>
            <a:r>
              <a:rPr lang="en-US" dirty="0" smtClean="0">
                <a:solidFill>
                  <a:schemeClr val="dk1"/>
                </a:solidFill>
                <a:ea typeface="Calibri"/>
                <a:cs typeface="Calibri"/>
                <a:sym typeface="Calibri"/>
              </a:rPr>
              <a:t>short-answer </a:t>
            </a:r>
            <a:r>
              <a:rPr lang="en-US" dirty="0">
                <a:solidFill>
                  <a:schemeClr val="dk1"/>
                </a:solidFill>
                <a:ea typeface="Calibri"/>
                <a:cs typeface="Calibri"/>
                <a:sym typeface="Calibri"/>
              </a:rPr>
              <a:t>question.</a:t>
            </a:r>
            <a:endParaRPr lang="en-US" dirty="0"/>
          </a:p>
        </p:txBody>
      </p:sp>
      <p:sp>
        <p:nvSpPr>
          <p:cNvPr id="10" name="Google Shape;326;g9d55024c01_1_14"/>
          <p:cNvSpPr/>
          <p:nvPr/>
        </p:nvSpPr>
        <p:spPr>
          <a:xfrm>
            <a:off x="-2905805" y="5386269"/>
            <a:ext cx="2762400" cy="2786623"/>
          </a:xfrm>
          <a:prstGeom prst="rect">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buClr>
                <a:schemeClr val="dk1"/>
              </a:buClr>
              <a:buSzPts val="2400"/>
            </a:pPr>
            <a:r>
              <a:rPr lang="en-US" sz="1800" b="1" i="0" u="none" strike="noStrike" cap="none" dirty="0" smtClean="0">
                <a:solidFill>
                  <a:schemeClr val="dk1"/>
                </a:solidFill>
                <a:latin typeface="Calibri"/>
                <a:ea typeface="Calibri"/>
                <a:cs typeface="Calibri"/>
                <a:sym typeface="Calibri"/>
              </a:rPr>
              <a:t>SME DIRECTIONS: </a:t>
            </a:r>
            <a:r>
              <a:rPr lang="en-US" sz="1800" i="0" u="none" strike="noStrike" cap="none" dirty="0" smtClean="0">
                <a:solidFill>
                  <a:schemeClr val="dk1"/>
                </a:solidFill>
                <a:latin typeface="Calibri"/>
                <a:ea typeface="Calibri"/>
                <a:cs typeface="Calibri"/>
                <a:sym typeface="Calibri"/>
              </a:rPr>
              <a:t>Type over the question and then </a:t>
            </a:r>
            <a:r>
              <a:rPr lang="en-US" dirty="0" smtClean="0">
                <a:solidFill>
                  <a:schemeClr val="dk1"/>
                </a:solidFill>
                <a:latin typeface="Calibri"/>
                <a:ea typeface="Calibri"/>
                <a:cs typeface="Calibri"/>
                <a:sym typeface="Calibri"/>
              </a:rPr>
              <a:t>list the answer(s) in the area </a:t>
            </a:r>
            <a:r>
              <a:rPr lang="en-US" dirty="0">
                <a:solidFill>
                  <a:schemeClr val="dk1"/>
                </a:solidFill>
                <a:latin typeface="Calibri"/>
                <a:ea typeface="Calibri"/>
                <a:cs typeface="Calibri"/>
                <a:sym typeface="Calibri"/>
              </a:rPr>
              <a:t>provided. Note: </a:t>
            </a:r>
            <a:r>
              <a:rPr lang="en-US" dirty="0">
                <a:solidFill>
                  <a:schemeClr val="dk1"/>
                </a:solidFill>
                <a:latin typeface="Calibri"/>
                <a:ea typeface="Calibri"/>
                <a:cs typeface="Calibri"/>
                <a:sym typeface="Arial Narrow"/>
              </a:rPr>
              <a:t>Reponses by learners must match capitalization and spelling exactly to the answers. Consequently, more than one answer is often necessary. </a:t>
            </a:r>
          </a:p>
        </p:txBody>
      </p:sp>
      <p:sp>
        <p:nvSpPr>
          <p:cNvPr id="13" name="Rectangle 12">
            <a:extLst>
              <a:ext uri="{FF2B5EF4-FFF2-40B4-BE49-F238E27FC236}">
                <a16:creationId xmlns:a16="http://schemas.microsoft.com/office/drawing/2014/main" id="{E7EB5432-23A6-214E-8310-F65A8E818582}"/>
              </a:ext>
            </a:extLst>
          </p:cNvPr>
          <p:cNvSpPr/>
          <p:nvPr/>
        </p:nvSpPr>
        <p:spPr>
          <a:xfrm>
            <a:off x="-2913966" y="2693113"/>
            <a:ext cx="2762485" cy="249724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a:r>
              <a:rPr lang="en-US" b="1" dirty="0">
                <a:solidFill>
                  <a:schemeClr val="tx1"/>
                </a:solidFill>
              </a:rPr>
              <a:t>Short</a:t>
            </a:r>
            <a:r>
              <a:rPr lang="en-US" dirty="0">
                <a:solidFill>
                  <a:schemeClr val="tx1"/>
                </a:solidFill>
              </a:rPr>
              <a:t>-</a:t>
            </a:r>
            <a:r>
              <a:rPr lang="en-US" b="1" dirty="0">
                <a:solidFill>
                  <a:schemeClr val="tx1"/>
                </a:solidFill>
              </a:rPr>
              <a:t>answer questions</a:t>
            </a:r>
            <a:r>
              <a:rPr lang="en-US" dirty="0">
                <a:solidFill>
                  <a:schemeClr val="tx1"/>
                </a:solidFill>
              </a:rPr>
              <a:t> are open-ended questions that require students to type in the answer. </a:t>
            </a:r>
          </a:p>
        </p:txBody>
      </p:sp>
    </p:spTree>
    <p:custDataLst>
      <p:tags r:id="rId1"/>
    </p:custDataLst>
    <p:extLst>
      <p:ext uri="{BB962C8B-B14F-4D97-AF65-F5344CB8AC3E}">
        <p14:creationId xmlns:p14="http://schemas.microsoft.com/office/powerpoint/2010/main" val="1509076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g9d55024c01_1_75"/>
          <p:cNvSpPr txBox="1">
            <a:spLocks noGrp="1"/>
          </p:cNvSpPr>
          <p:nvPr>
            <p:ph type="body" idx="4294967295"/>
          </p:nvPr>
        </p:nvSpPr>
        <p:spPr>
          <a:xfrm>
            <a:off x="259326" y="1184275"/>
            <a:ext cx="10743692" cy="3432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r>
              <a:rPr lang="en-US" sz="2400" b="1" dirty="0">
                <a:solidFill>
                  <a:schemeClr val="dk1"/>
                </a:solidFill>
                <a:latin typeface="Arial Narrow"/>
                <a:ea typeface="Arial Narrow"/>
                <a:cs typeface="Arial Narrow"/>
                <a:sym typeface="Arial Narrow"/>
              </a:rPr>
              <a:t>What time headway can a CACC system achieve? </a:t>
            </a:r>
            <a:endParaRPr sz="2400" dirty="0">
              <a:solidFill>
                <a:schemeClr val="dk1"/>
              </a:solidFill>
              <a:latin typeface="Arial Narrow"/>
              <a:ea typeface="Arial Narrow"/>
              <a:cs typeface="Arial Narrow"/>
              <a:sym typeface="Arial Narrow"/>
            </a:endParaRPr>
          </a:p>
          <a:p>
            <a:pPr marL="0" marR="0" lvl="0" indent="0" algn="l" rtl="0">
              <a:spcBef>
                <a:spcPts val="0"/>
              </a:spcBef>
              <a:spcAft>
                <a:spcPts val="0"/>
              </a:spcAft>
              <a:buClr>
                <a:schemeClr val="dk1"/>
              </a:buClr>
              <a:buSzPts val="2400"/>
              <a:buFont typeface="Arial"/>
              <a:buNone/>
            </a:pPr>
            <a:endParaRPr sz="2400" b="1" dirty="0">
              <a:solidFill>
                <a:srgbClr val="FF0000"/>
              </a:solidFill>
              <a:latin typeface="Arial Narrow"/>
              <a:ea typeface="Arial Narrow"/>
              <a:cs typeface="Arial Narrow"/>
              <a:sym typeface="Arial Narrow"/>
            </a:endParaRPr>
          </a:p>
          <a:p>
            <a:pPr marL="94099" marR="0" lvl="0" indent="-342900" algn="l" rtl="0">
              <a:spcBef>
                <a:spcPts val="480"/>
              </a:spcBef>
              <a:spcAft>
                <a:spcPts val="0"/>
              </a:spcAft>
              <a:buSzPts val="2400"/>
              <a:buFont typeface="Courier New" panose="02070309020205020404" pitchFamily="49" charset="0"/>
              <a:buChar char="o"/>
            </a:pPr>
            <a:r>
              <a:rPr lang="en-US" sz="2400" dirty="0">
                <a:latin typeface="Arial Narrow"/>
                <a:ea typeface="Arial Narrow"/>
                <a:cs typeface="Arial Narrow"/>
                <a:sym typeface="Arial Narrow"/>
              </a:rPr>
              <a:t>1.8 seconds</a:t>
            </a:r>
            <a:endParaRPr sz="2400" dirty="0">
              <a:latin typeface="Arial Narrow"/>
              <a:ea typeface="Arial Narrow"/>
              <a:cs typeface="Arial Narrow"/>
              <a:sym typeface="Arial Narrow"/>
            </a:endParaRPr>
          </a:p>
          <a:p>
            <a:pPr marL="94099" marR="0" lvl="0" indent="-342900" algn="l" rtl="0">
              <a:spcBef>
                <a:spcPts val="0"/>
              </a:spcBef>
              <a:spcAft>
                <a:spcPts val="0"/>
              </a:spcAft>
              <a:buSzPts val="2400"/>
              <a:buFont typeface="Courier New" panose="02070309020205020404" pitchFamily="49" charset="0"/>
              <a:buChar char="o"/>
            </a:pPr>
            <a:r>
              <a:rPr lang="en-US" sz="2400" dirty="0">
                <a:latin typeface="Arial Narrow"/>
                <a:ea typeface="Arial Narrow"/>
                <a:cs typeface="Arial Narrow"/>
                <a:sym typeface="Arial Narrow"/>
              </a:rPr>
              <a:t>1.4 seconds</a:t>
            </a:r>
            <a:endParaRPr sz="2400" dirty="0">
              <a:latin typeface="Arial Narrow"/>
              <a:ea typeface="Arial Narrow"/>
              <a:cs typeface="Arial Narrow"/>
              <a:sym typeface="Arial Narrow"/>
            </a:endParaRPr>
          </a:p>
          <a:p>
            <a:pPr marL="94099" marR="0" lvl="0" indent="-342900" algn="l" rtl="0">
              <a:spcBef>
                <a:spcPts val="0"/>
              </a:spcBef>
              <a:spcAft>
                <a:spcPts val="0"/>
              </a:spcAft>
              <a:buSzPts val="2400"/>
              <a:buFont typeface="Courier New" panose="02070309020205020404" pitchFamily="49" charset="0"/>
              <a:buChar char="o"/>
            </a:pPr>
            <a:r>
              <a:rPr lang="en-US" sz="2400" dirty="0">
                <a:latin typeface="Arial Narrow"/>
                <a:ea typeface="Arial Narrow"/>
                <a:cs typeface="Arial Narrow"/>
                <a:sym typeface="Arial Narrow"/>
              </a:rPr>
              <a:t>0.7 seconds </a:t>
            </a:r>
            <a:endParaRPr sz="2400" dirty="0">
              <a:latin typeface="Arial Narrow"/>
              <a:ea typeface="Arial Narrow"/>
              <a:cs typeface="Arial Narrow"/>
              <a:sym typeface="Arial Narrow"/>
            </a:endParaRPr>
          </a:p>
          <a:p>
            <a:pPr marL="94099" marR="0" lvl="0" indent="-342900" algn="l" rtl="0">
              <a:spcBef>
                <a:spcPts val="0"/>
              </a:spcBef>
              <a:spcAft>
                <a:spcPts val="0"/>
              </a:spcAft>
              <a:buSzPts val="2400"/>
              <a:buFont typeface="Courier New" panose="02070309020205020404" pitchFamily="49" charset="0"/>
              <a:buChar char="o"/>
            </a:pPr>
            <a:r>
              <a:rPr lang="en-US" sz="2400" dirty="0">
                <a:latin typeface="Arial Narrow"/>
                <a:ea typeface="Arial Narrow"/>
                <a:cs typeface="Arial Narrow"/>
                <a:sym typeface="Arial Narrow"/>
              </a:rPr>
              <a:t>1 second </a:t>
            </a:r>
            <a:endParaRPr sz="2400" dirty="0">
              <a:latin typeface="Arial Narrow"/>
              <a:ea typeface="Arial Narrow"/>
              <a:cs typeface="Arial Narrow"/>
              <a:sym typeface="Arial Narrow"/>
            </a:endParaRPr>
          </a:p>
        </p:txBody>
      </p:sp>
      <p:sp>
        <p:nvSpPr>
          <p:cNvPr id="378" name="Google Shape;378;g9d55024c01_1_75"/>
          <p:cNvSpPr txBox="1"/>
          <p:nvPr/>
        </p:nvSpPr>
        <p:spPr>
          <a:xfrm>
            <a:off x="259326" y="443725"/>
            <a:ext cx="5403000" cy="6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dirty="0">
                <a:solidFill>
                  <a:schemeClr val="dk1"/>
                </a:solidFill>
                <a:latin typeface="Arial Narrow"/>
                <a:ea typeface="Arial Narrow"/>
                <a:cs typeface="Arial Narrow"/>
                <a:sym typeface="Arial Narrow"/>
              </a:rPr>
              <a:t>Multiple Choice </a:t>
            </a:r>
            <a:r>
              <a:rPr lang="en-US" sz="3200" b="1" dirty="0" smtClean="0">
                <a:solidFill>
                  <a:schemeClr val="dk1"/>
                </a:solidFill>
                <a:latin typeface="Arial Narrow"/>
                <a:ea typeface="Arial Narrow"/>
                <a:cs typeface="Arial Narrow"/>
                <a:sym typeface="Arial Narrow"/>
              </a:rPr>
              <a:t>Question Type</a:t>
            </a:r>
            <a:endParaRPr sz="3200" b="1" dirty="0">
              <a:solidFill>
                <a:schemeClr val="dk1"/>
              </a:solidFill>
              <a:latin typeface="Arial Narrow"/>
              <a:ea typeface="Arial Narrow"/>
              <a:cs typeface="Arial Narrow"/>
              <a:sym typeface="Arial Narrow"/>
            </a:endParaRPr>
          </a:p>
        </p:txBody>
      </p:sp>
      <p:sp>
        <p:nvSpPr>
          <p:cNvPr id="379" name="Google Shape;379;g9d55024c01_1_75"/>
          <p:cNvSpPr txBox="1"/>
          <p:nvPr/>
        </p:nvSpPr>
        <p:spPr>
          <a:xfrm>
            <a:off x="-1" y="6897707"/>
            <a:ext cx="11247300" cy="3139200"/>
          </a:xfrm>
          <a:prstGeom prst="rect">
            <a:avLst/>
          </a:prstGeom>
          <a:solidFill>
            <a:schemeClr val="lt2"/>
          </a:solidFill>
          <a:ln>
            <a:noFill/>
          </a:ln>
        </p:spPr>
        <p:txBody>
          <a:bodyPr spcFirstLastPara="1" wrap="square" lIns="91425" tIns="45700" rIns="91425" bIns="45700" anchor="t" anchorCtr="0">
            <a:noAutofit/>
          </a:bodyPr>
          <a:lstStyle/>
          <a:p>
            <a:pPr lvl="0"/>
            <a:r>
              <a:rPr lang="en-US" b="1" dirty="0">
                <a:solidFill>
                  <a:srgbClr val="222A35"/>
                </a:solidFill>
                <a:latin typeface="Arial Narrow"/>
                <a:ea typeface="Arial Narrow"/>
                <a:cs typeface="Arial Narrow"/>
                <a:sym typeface="Arial Narrow"/>
              </a:rPr>
              <a:t>ANSWER(S)</a:t>
            </a:r>
            <a:endParaRPr lang="en-US" dirty="0"/>
          </a:p>
          <a:p>
            <a:pPr lvl="0">
              <a:buClr>
                <a:schemeClr val="dk1"/>
              </a:buClr>
              <a:buSzPts val="2400"/>
            </a:pPr>
            <a:r>
              <a:rPr lang="en-US" dirty="0" smtClean="0">
                <a:solidFill>
                  <a:schemeClr val="dk1"/>
                </a:solidFill>
                <a:latin typeface="Arial Narrow"/>
                <a:ea typeface="Arial Narrow"/>
                <a:cs typeface="Arial Narrow"/>
                <a:sym typeface="Arial Narrow"/>
              </a:rPr>
              <a:t>0.7 seconds</a:t>
            </a:r>
            <a:endParaRPr lang="en-US"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b="1" dirty="0">
              <a:solidFill>
                <a:srgbClr val="222A35"/>
              </a:solidFill>
              <a:latin typeface="Arial Narrow"/>
              <a:ea typeface="Arial Narrow"/>
              <a:cs typeface="Arial Narrow"/>
              <a:sym typeface="Arial Narrow"/>
            </a:endParaRPr>
          </a:p>
        </p:txBody>
      </p:sp>
      <p:sp>
        <p:nvSpPr>
          <p:cNvPr id="383" name="Google Shape;383;g9d55024c01_1_75"/>
          <p:cNvSpPr/>
          <p:nvPr/>
        </p:nvSpPr>
        <p:spPr>
          <a:xfrm>
            <a:off x="-2905805" y="0"/>
            <a:ext cx="2762400" cy="2497200"/>
          </a:xfrm>
          <a:prstGeom prst="rect">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171450" lvl="1"/>
            <a:r>
              <a:rPr lang="en-US" b="1" dirty="0">
                <a:solidFill>
                  <a:schemeClr val="dk1"/>
                </a:solidFill>
                <a:ea typeface="Calibri"/>
                <a:cs typeface="Calibri"/>
                <a:sym typeface="Calibri"/>
              </a:rPr>
              <a:t>NOTE: </a:t>
            </a:r>
            <a:r>
              <a:rPr lang="en-US" dirty="0">
                <a:solidFill>
                  <a:schemeClr val="dk1"/>
                </a:solidFill>
                <a:ea typeface="Calibri"/>
                <a:cs typeface="Calibri"/>
                <a:sym typeface="Calibri"/>
              </a:rPr>
              <a:t>Use this slide as a template to create a </a:t>
            </a:r>
            <a:r>
              <a:rPr lang="en-US" dirty="0" smtClean="0">
                <a:solidFill>
                  <a:schemeClr val="dk1"/>
                </a:solidFill>
                <a:ea typeface="Calibri"/>
                <a:cs typeface="Calibri"/>
                <a:sym typeface="Calibri"/>
              </a:rPr>
              <a:t>multiple choice </a:t>
            </a:r>
            <a:r>
              <a:rPr lang="en-US" dirty="0">
                <a:solidFill>
                  <a:schemeClr val="dk1"/>
                </a:solidFill>
                <a:ea typeface="Calibri"/>
                <a:cs typeface="Calibri"/>
                <a:sym typeface="Calibri"/>
              </a:rPr>
              <a:t>question.</a:t>
            </a:r>
            <a:endParaRPr lang="en-US" dirty="0"/>
          </a:p>
        </p:txBody>
      </p:sp>
      <p:sp>
        <p:nvSpPr>
          <p:cNvPr id="10" name="Google Shape;326;g9d55024c01_1_14"/>
          <p:cNvSpPr/>
          <p:nvPr/>
        </p:nvSpPr>
        <p:spPr>
          <a:xfrm>
            <a:off x="-2905805" y="5386270"/>
            <a:ext cx="2762400" cy="2497200"/>
          </a:xfrm>
          <a:prstGeom prst="rect">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171450" lvl="1"/>
            <a:r>
              <a:rPr lang="en-US" sz="1800" b="1" i="0" u="none" strike="noStrike" cap="none" dirty="0" smtClean="0">
                <a:solidFill>
                  <a:schemeClr val="dk1"/>
                </a:solidFill>
                <a:latin typeface="Calibri"/>
                <a:ea typeface="Calibri"/>
                <a:cs typeface="Calibri"/>
                <a:sym typeface="Calibri"/>
              </a:rPr>
              <a:t>SME DIRECTIONS: </a:t>
            </a:r>
            <a:r>
              <a:rPr lang="en-US" dirty="0">
                <a:solidFill>
                  <a:schemeClr val="dk1"/>
                </a:solidFill>
                <a:ea typeface="Calibri"/>
                <a:cs typeface="Calibri"/>
                <a:sym typeface="Calibri"/>
              </a:rPr>
              <a:t>Type over the question and potential answers on the slide. </a:t>
            </a:r>
            <a:r>
              <a:rPr lang="en-US" dirty="0" smtClean="0">
                <a:solidFill>
                  <a:schemeClr val="dk1"/>
                </a:solidFill>
                <a:ea typeface="Calibri"/>
                <a:cs typeface="Calibri"/>
                <a:sym typeface="Calibri"/>
              </a:rPr>
              <a:t>Include at least four potential answers. </a:t>
            </a:r>
            <a:r>
              <a:rPr lang="en-US" dirty="0" smtClean="0">
                <a:solidFill>
                  <a:schemeClr val="dk1"/>
                </a:solidFill>
                <a:ea typeface="Calibri"/>
                <a:cs typeface="Calibri"/>
              </a:rPr>
              <a:t>Document </a:t>
            </a:r>
            <a:r>
              <a:rPr lang="en-US" dirty="0">
                <a:solidFill>
                  <a:schemeClr val="dk1"/>
                </a:solidFill>
                <a:ea typeface="Calibri"/>
                <a:cs typeface="Calibri"/>
              </a:rPr>
              <a:t>answers in the area provided.</a:t>
            </a:r>
            <a:endParaRPr lang="en-US" sz="1800" b="0" i="0" u="none" strike="noStrike" cap="none" dirty="0" smtClean="0">
              <a:solidFill>
                <a:schemeClr val="dk1"/>
              </a:solidFill>
              <a:latin typeface="Calibri"/>
              <a:ea typeface="Calibri"/>
              <a:cs typeface="Calibri"/>
              <a:sym typeface="Calibri"/>
            </a:endParaRPr>
          </a:p>
        </p:txBody>
      </p:sp>
      <p:sp>
        <p:nvSpPr>
          <p:cNvPr id="12" name="Rectangle 11">
            <a:extLst>
              <a:ext uri="{FF2B5EF4-FFF2-40B4-BE49-F238E27FC236}">
                <a16:creationId xmlns:a16="http://schemas.microsoft.com/office/drawing/2014/main" id="{E7EB5432-23A6-214E-8310-F65A8E818582}"/>
              </a:ext>
            </a:extLst>
          </p:cNvPr>
          <p:cNvSpPr/>
          <p:nvPr/>
        </p:nvSpPr>
        <p:spPr>
          <a:xfrm>
            <a:off x="-2913966" y="2693113"/>
            <a:ext cx="2762485" cy="249724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a:r>
              <a:rPr lang="en-US" b="1" dirty="0">
                <a:solidFill>
                  <a:schemeClr val="tx1"/>
                </a:solidFill>
              </a:rPr>
              <a:t>Multiple </a:t>
            </a:r>
            <a:r>
              <a:rPr lang="en-US" b="1" dirty="0" smtClean="0">
                <a:solidFill>
                  <a:schemeClr val="tx1"/>
                </a:solidFill>
              </a:rPr>
              <a:t>choice</a:t>
            </a:r>
            <a:r>
              <a:rPr lang="en-US" dirty="0">
                <a:solidFill>
                  <a:schemeClr val="tx1"/>
                </a:solidFill>
              </a:rPr>
              <a:t> </a:t>
            </a:r>
            <a:r>
              <a:rPr lang="en-US" dirty="0" smtClean="0">
                <a:solidFill>
                  <a:schemeClr val="tx1"/>
                </a:solidFill>
              </a:rPr>
              <a:t/>
            </a:r>
            <a:br>
              <a:rPr lang="en-US" dirty="0" smtClean="0">
                <a:solidFill>
                  <a:schemeClr val="tx1"/>
                </a:solidFill>
              </a:rPr>
            </a:br>
            <a:r>
              <a:rPr lang="en-US" b="1" dirty="0" smtClean="0">
                <a:solidFill>
                  <a:schemeClr val="tx1"/>
                </a:solidFill>
              </a:rPr>
              <a:t>questions</a:t>
            </a:r>
            <a:r>
              <a:rPr lang="en-US" dirty="0" smtClean="0">
                <a:solidFill>
                  <a:schemeClr val="tx1"/>
                </a:solidFill>
              </a:rPr>
              <a:t> </a:t>
            </a:r>
            <a:r>
              <a:rPr lang="en-US" dirty="0">
                <a:solidFill>
                  <a:schemeClr val="tx1"/>
                </a:solidFill>
              </a:rPr>
              <a:t>ask learners to select the correct answers from choices offered on a </a:t>
            </a:r>
            <a:r>
              <a:rPr lang="en-US" dirty="0" smtClean="0">
                <a:solidFill>
                  <a:schemeClr val="tx1"/>
                </a:solidFill>
              </a:rPr>
              <a:t>list. This question type could also allow learners to select multiple options.</a:t>
            </a:r>
            <a:endParaRPr lang="en-US" dirty="0">
              <a:solidFill>
                <a:schemeClr val="tx1"/>
              </a:solidFill>
            </a:endParaRPr>
          </a:p>
        </p:txBody>
      </p:sp>
    </p:spTree>
    <p:custDataLst>
      <p:tags r:id="rId1"/>
    </p:custDataLst>
    <p:extLst>
      <p:ext uri="{BB962C8B-B14F-4D97-AF65-F5344CB8AC3E}">
        <p14:creationId xmlns:p14="http://schemas.microsoft.com/office/powerpoint/2010/main" val="3217964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9d55024c01_1_0"/>
          <p:cNvSpPr txBox="1">
            <a:spLocks noGrp="1"/>
          </p:cNvSpPr>
          <p:nvPr>
            <p:ph type="body" idx="4294967295"/>
          </p:nvPr>
        </p:nvSpPr>
        <p:spPr>
          <a:xfrm>
            <a:off x="314249" y="1300699"/>
            <a:ext cx="9885918" cy="2810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r>
              <a:rPr lang="en-US" sz="2400" dirty="0" smtClean="0">
                <a:solidFill>
                  <a:schemeClr val="dk1"/>
                </a:solidFill>
                <a:latin typeface="Arial Narrow"/>
                <a:ea typeface="Arial Narrow"/>
                <a:cs typeface="Arial Narrow"/>
                <a:sym typeface="Arial Narrow"/>
              </a:rPr>
              <a:t>CACC </a:t>
            </a:r>
            <a:r>
              <a:rPr lang="en-US" sz="2400" dirty="0">
                <a:solidFill>
                  <a:schemeClr val="dk1"/>
                </a:solidFill>
                <a:latin typeface="Arial Narrow"/>
                <a:ea typeface="Arial Narrow"/>
                <a:cs typeface="Arial Narrow"/>
                <a:sym typeface="Arial Narrow"/>
              </a:rPr>
              <a:t>stands </a:t>
            </a:r>
            <a:r>
              <a:rPr lang="en-US" sz="2400" dirty="0" smtClean="0">
                <a:solidFill>
                  <a:schemeClr val="dk1"/>
                </a:solidFill>
                <a:latin typeface="Arial Narrow"/>
                <a:ea typeface="Arial Narrow"/>
                <a:cs typeface="Arial Narrow"/>
                <a:sym typeface="Arial Narrow"/>
              </a:rPr>
              <a:t>for Cooperative </a:t>
            </a:r>
            <a:r>
              <a:rPr lang="en-US" sz="2400" dirty="0">
                <a:solidFill>
                  <a:schemeClr val="dk1"/>
                </a:solidFill>
                <a:latin typeface="Arial Narrow"/>
                <a:ea typeface="Arial Narrow"/>
                <a:cs typeface="Arial Narrow"/>
                <a:sym typeface="Arial Narrow"/>
              </a:rPr>
              <a:t>Adaptive Cruise </a:t>
            </a:r>
            <a:r>
              <a:rPr lang="en-US" sz="2400" dirty="0" smtClean="0">
                <a:solidFill>
                  <a:schemeClr val="dk1"/>
                </a:solidFill>
                <a:latin typeface="Arial Narrow"/>
                <a:ea typeface="Arial Narrow"/>
                <a:cs typeface="Arial Narrow"/>
                <a:sym typeface="Arial Narrow"/>
              </a:rPr>
              <a:t>Control.</a:t>
            </a:r>
          </a:p>
          <a:p>
            <a:pPr marL="0" marR="0" lvl="0" indent="0" algn="l" rtl="0">
              <a:spcBef>
                <a:spcPts val="0"/>
              </a:spcBef>
              <a:spcAft>
                <a:spcPts val="0"/>
              </a:spcAft>
              <a:buClr>
                <a:schemeClr val="dk1"/>
              </a:buClr>
              <a:buSzPts val="2400"/>
              <a:buFont typeface="Arial"/>
              <a:buNone/>
            </a:pPr>
            <a:endParaRPr lang="en-US" sz="2400" dirty="0">
              <a:solidFill>
                <a:schemeClr val="dk1"/>
              </a:solidFill>
              <a:latin typeface="Arial Narrow"/>
              <a:ea typeface="Arial Narrow"/>
              <a:cs typeface="Arial Narrow"/>
              <a:sym typeface="Arial Narrow"/>
            </a:endParaRPr>
          </a:p>
          <a:p>
            <a:pPr marL="94099" lvl="0" indent="-342900">
              <a:spcBef>
                <a:spcPts val="480"/>
              </a:spcBef>
              <a:spcAft>
                <a:spcPts val="0"/>
              </a:spcAft>
              <a:buSzPts val="2400"/>
              <a:buFont typeface="Courier New" panose="02070309020205020404" pitchFamily="49" charset="0"/>
              <a:buChar char="o"/>
            </a:pPr>
            <a:r>
              <a:rPr lang="en-US" sz="2400" dirty="0" smtClean="0">
                <a:latin typeface="Arial Narrow"/>
                <a:ea typeface="Arial Narrow"/>
                <a:cs typeface="Arial Narrow"/>
                <a:sym typeface="Arial Narrow"/>
              </a:rPr>
              <a:t>True</a:t>
            </a:r>
            <a:endParaRPr lang="en-US" sz="2400" dirty="0">
              <a:latin typeface="Arial Narrow"/>
              <a:ea typeface="Arial Narrow"/>
              <a:cs typeface="Arial Narrow"/>
              <a:sym typeface="Arial Narrow"/>
            </a:endParaRPr>
          </a:p>
          <a:p>
            <a:pPr marL="94099" lvl="0" indent="-342900">
              <a:spcBef>
                <a:spcPts val="0"/>
              </a:spcBef>
              <a:spcAft>
                <a:spcPts val="0"/>
              </a:spcAft>
              <a:buSzPts val="2400"/>
              <a:buFont typeface="Courier New" panose="02070309020205020404" pitchFamily="49" charset="0"/>
              <a:buChar char="o"/>
            </a:pPr>
            <a:r>
              <a:rPr lang="en-US" sz="2400" dirty="0" smtClean="0">
                <a:latin typeface="Arial Narrow"/>
                <a:ea typeface="Arial Narrow"/>
                <a:cs typeface="Arial Narrow"/>
                <a:sym typeface="Arial Narrow"/>
              </a:rPr>
              <a:t>False</a:t>
            </a:r>
            <a:endParaRPr lang="en-US" sz="2400" dirty="0">
              <a:latin typeface="Arial Narrow"/>
              <a:ea typeface="Arial Narrow"/>
              <a:cs typeface="Arial Narrow"/>
              <a:sym typeface="Arial Narrow"/>
            </a:endParaRPr>
          </a:p>
          <a:p>
            <a:pPr marL="0" marR="0" lvl="0" indent="0" algn="l" rtl="0">
              <a:spcBef>
                <a:spcPts val="0"/>
              </a:spcBef>
              <a:spcAft>
                <a:spcPts val="0"/>
              </a:spcAft>
              <a:buClr>
                <a:schemeClr val="dk1"/>
              </a:buClr>
              <a:buSzPts val="2400"/>
              <a:buFont typeface="Arial"/>
              <a:buNone/>
            </a:pPr>
            <a:r>
              <a:rPr lang="en-US" sz="2400" dirty="0" smtClean="0">
                <a:solidFill>
                  <a:schemeClr val="dk1"/>
                </a:solidFill>
                <a:latin typeface="Arial Narrow"/>
                <a:ea typeface="Arial Narrow"/>
                <a:cs typeface="Arial Narrow"/>
                <a:sym typeface="Arial Narrow"/>
              </a:rPr>
              <a:t> </a:t>
            </a:r>
            <a:endParaRPr dirty="0"/>
          </a:p>
        </p:txBody>
      </p:sp>
      <p:sp>
        <p:nvSpPr>
          <p:cNvPr id="308" name="Google Shape;308;g9d55024c01_1_0"/>
          <p:cNvSpPr txBox="1"/>
          <p:nvPr/>
        </p:nvSpPr>
        <p:spPr>
          <a:xfrm>
            <a:off x="314250" y="443730"/>
            <a:ext cx="4971600" cy="6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dirty="0">
                <a:solidFill>
                  <a:schemeClr val="dk1"/>
                </a:solidFill>
                <a:latin typeface="Arial Narrow"/>
                <a:ea typeface="Arial Narrow"/>
                <a:cs typeface="Arial Narrow"/>
                <a:sym typeface="Arial Narrow"/>
              </a:rPr>
              <a:t>True/False </a:t>
            </a:r>
            <a:r>
              <a:rPr lang="en-US" sz="3200" b="1" dirty="0" smtClean="0">
                <a:solidFill>
                  <a:schemeClr val="dk1"/>
                </a:solidFill>
                <a:latin typeface="Arial Narrow"/>
                <a:ea typeface="Arial Narrow"/>
                <a:cs typeface="Arial Narrow"/>
                <a:sym typeface="Arial Narrow"/>
              </a:rPr>
              <a:t>Question Type</a:t>
            </a:r>
            <a:endParaRPr sz="3200" b="1" dirty="0">
              <a:solidFill>
                <a:schemeClr val="dk1"/>
              </a:solidFill>
              <a:latin typeface="Arial Narrow"/>
              <a:ea typeface="Arial Narrow"/>
              <a:cs typeface="Arial Narrow"/>
              <a:sym typeface="Arial Narrow"/>
            </a:endParaRPr>
          </a:p>
        </p:txBody>
      </p:sp>
      <p:sp>
        <p:nvSpPr>
          <p:cNvPr id="309" name="Google Shape;309;g9d55024c01_1_0"/>
          <p:cNvSpPr txBox="1"/>
          <p:nvPr/>
        </p:nvSpPr>
        <p:spPr>
          <a:xfrm>
            <a:off x="-1" y="6897707"/>
            <a:ext cx="11247300" cy="3139200"/>
          </a:xfrm>
          <a:prstGeom prst="rect">
            <a:avLst/>
          </a:prstGeom>
          <a:solidFill>
            <a:schemeClr val="lt2"/>
          </a:solidFill>
          <a:ln>
            <a:noFill/>
          </a:ln>
        </p:spPr>
        <p:txBody>
          <a:bodyPr spcFirstLastPara="1" wrap="square" lIns="91425" tIns="45700" rIns="91425" bIns="45700" anchor="t" anchorCtr="0">
            <a:noAutofit/>
          </a:bodyPr>
          <a:lstStyle/>
          <a:p>
            <a:pPr lvl="0"/>
            <a:r>
              <a:rPr lang="en-US" b="1" dirty="0">
                <a:solidFill>
                  <a:srgbClr val="222A35"/>
                </a:solidFill>
                <a:latin typeface="Arial Narrow"/>
                <a:ea typeface="Arial Narrow"/>
                <a:cs typeface="Arial Narrow"/>
                <a:sym typeface="Arial Narrow"/>
              </a:rPr>
              <a:t>ANSWER(S)</a:t>
            </a:r>
            <a:endParaRPr lang="en-US" dirty="0"/>
          </a:p>
          <a:p>
            <a:pPr lvl="0">
              <a:buClr>
                <a:schemeClr val="dk1"/>
              </a:buClr>
              <a:buSzPts val="2400"/>
            </a:pPr>
            <a:r>
              <a:rPr lang="en-US" dirty="0" smtClean="0">
                <a:solidFill>
                  <a:schemeClr val="dk1"/>
                </a:solidFill>
                <a:latin typeface="Arial Narrow"/>
                <a:ea typeface="Arial Narrow"/>
                <a:cs typeface="Arial Narrow"/>
                <a:sym typeface="Arial Narrow"/>
              </a:rPr>
              <a:t>True</a:t>
            </a:r>
            <a:endParaRPr lang="en-US"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800" b="1" dirty="0">
              <a:solidFill>
                <a:srgbClr val="222A35"/>
              </a:solidFill>
              <a:latin typeface="Arial Narrow"/>
              <a:ea typeface="Arial Narrow"/>
              <a:cs typeface="Arial Narrow"/>
              <a:sym typeface="Arial Narrow"/>
            </a:endParaRPr>
          </a:p>
        </p:txBody>
      </p:sp>
      <p:sp>
        <p:nvSpPr>
          <p:cNvPr id="313" name="Google Shape;313;g9d55024c01_1_0"/>
          <p:cNvSpPr/>
          <p:nvPr/>
        </p:nvSpPr>
        <p:spPr>
          <a:xfrm>
            <a:off x="-2905805" y="0"/>
            <a:ext cx="2762400" cy="2497200"/>
          </a:xfrm>
          <a:prstGeom prst="rect">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171450" lvl="1"/>
            <a:r>
              <a:rPr lang="en-US" b="1" dirty="0">
                <a:solidFill>
                  <a:schemeClr val="dk1"/>
                </a:solidFill>
                <a:ea typeface="Calibri"/>
                <a:cs typeface="Calibri"/>
                <a:sym typeface="Calibri"/>
              </a:rPr>
              <a:t>NOTE: </a:t>
            </a:r>
            <a:r>
              <a:rPr lang="en-US" dirty="0">
                <a:solidFill>
                  <a:schemeClr val="dk1"/>
                </a:solidFill>
                <a:ea typeface="Calibri"/>
                <a:cs typeface="Calibri"/>
                <a:sym typeface="Calibri"/>
              </a:rPr>
              <a:t>Use this slide as a template to create a </a:t>
            </a:r>
            <a:r>
              <a:rPr lang="en-US" dirty="0" smtClean="0">
                <a:solidFill>
                  <a:schemeClr val="dk1"/>
                </a:solidFill>
                <a:ea typeface="Calibri"/>
                <a:cs typeface="Calibri"/>
                <a:sym typeface="Calibri"/>
              </a:rPr>
              <a:t>true/false </a:t>
            </a:r>
            <a:r>
              <a:rPr lang="en-US" dirty="0">
                <a:solidFill>
                  <a:schemeClr val="dk1"/>
                </a:solidFill>
                <a:ea typeface="Calibri"/>
                <a:cs typeface="Calibri"/>
                <a:sym typeface="Calibri"/>
              </a:rPr>
              <a:t>question.</a:t>
            </a:r>
            <a:endParaRPr lang="en-US" dirty="0"/>
          </a:p>
          <a:p>
            <a:pPr marL="171450" lvl="1"/>
            <a:endParaRPr lang="en-US" dirty="0"/>
          </a:p>
        </p:txBody>
      </p:sp>
      <p:sp>
        <p:nvSpPr>
          <p:cNvPr id="9" name="Google Shape;326;g9d55024c01_1_14"/>
          <p:cNvSpPr/>
          <p:nvPr/>
        </p:nvSpPr>
        <p:spPr>
          <a:xfrm>
            <a:off x="-2905805" y="5390707"/>
            <a:ext cx="2762400" cy="2497200"/>
          </a:xfrm>
          <a:prstGeom prst="rect">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171450" marR="0" lvl="1" indent="0" algn="l" rtl="0">
              <a:spcBef>
                <a:spcPts val="0"/>
              </a:spcBef>
              <a:spcAft>
                <a:spcPts val="0"/>
              </a:spcAft>
              <a:buNone/>
            </a:pPr>
            <a:r>
              <a:rPr lang="en-US" sz="1800" b="1" i="0" u="none" strike="noStrike" cap="none" dirty="0" smtClean="0">
                <a:solidFill>
                  <a:schemeClr val="dk1"/>
                </a:solidFill>
                <a:latin typeface="Calibri"/>
                <a:ea typeface="Calibri"/>
                <a:cs typeface="Calibri"/>
                <a:sym typeface="Calibri"/>
              </a:rPr>
              <a:t>SME DIRECTIONS: </a:t>
            </a:r>
            <a:r>
              <a:rPr lang="en-US" dirty="0" smtClean="0">
                <a:solidFill>
                  <a:schemeClr val="dk1"/>
                </a:solidFill>
                <a:latin typeface="Calibri"/>
                <a:ea typeface="Calibri"/>
                <a:cs typeface="Calibri"/>
                <a:sym typeface="Calibri"/>
              </a:rPr>
              <a:t>Type over the question and indicate the correct response in the area provided. </a:t>
            </a:r>
            <a:endParaRPr lang="en-US" sz="1800" b="0" i="0" u="none" strike="noStrike" cap="none" dirty="0" smtClean="0">
              <a:solidFill>
                <a:schemeClr val="dk1"/>
              </a:solidFill>
              <a:latin typeface="Calibri"/>
              <a:ea typeface="Calibri"/>
              <a:cs typeface="Calibri"/>
              <a:sym typeface="Calibri"/>
            </a:endParaRPr>
          </a:p>
        </p:txBody>
      </p:sp>
      <p:sp>
        <p:nvSpPr>
          <p:cNvPr id="10" name="Rectangle 9">
            <a:extLst>
              <a:ext uri="{FF2B5EF4-FFF2-40B4-BE49-F238E27FC236}">
                <a16:creationId xmlns:a16="http://schemas.microsoft.com/office/drawing/2014/main" id="{E7EB5432-23A6-214E-8310-F65A8E818582}"/>
              </a:ext>
            </a:extLst>
          </p:cNvPr>
          <p:cNvSpPr/>
          <p:nvPr/>
        </p:nvSpPr>
        <p:spPr>
          <a:xfrm>
            <a:off x="-2913966" y="2693113"/>
            <a:ext cx="2762485" cy="249724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a:r>
              <a:rPr lang="en-US" b="1" dirty="0" smtClean="0">
                <a:solidFill>
                  <a:schemeClr val="tx1"/>
                </a:solidFill>
              </a:rPr>
              <a:t>True/False</a:t>
            </a:r>
            <a:r>
              <a:rPr lang="en-US" dirty="0">
                <a:solidFill>
                  <a:schemeClr val="tx1"/>
                </a:solidFill>
              </a:rPr>
              <a:t> </a:t>
            </a:r>
            <a:r>
              <a:rPr lang="en-US" b="1" dirty="0" smtClean="0">
                <a:solidFill>
                  <a:schemeClr val="tx1"/>
                </a:solidFill>
              </a:rPr>
              <a:t>questions</a:t>
            </a:r>
            <a:r>
              <a:rPr lang="en-US" dirty="0" smtClean="0">
                <a:solidFill>
                  <a:schemeClr val="tx1"/>
                </a:solidFill>
              </a:rPr>
              <a:t> </a:t>
            </a:r>
            <a:r>
              <a:rPr lang="en-US" dirty="0">
                <a:solidFill>
                  <a:schemeClr val="tx1"/>
                </a:solidFill>
              </a:rPr>
              <a:t>are written as a statement and the learner must judge the statement as true or false.</a:t>
            </a:r>
          </a:p>
        </p:txBody>
      </p:sp>
    </p:spTree>
    <p:custDataLst>
      <p:tags r:id="rId1"/>
    </p:custDataLst>
    <p:extLst>
      <p:ext uri="{BB962C8B-B14F-4D97-AF65-F5344CB8AC3E}">
        <p14:creationId xmlns:p14="http://schemas.microsoft.com/office/powerpoint/2010/main" val="2911634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social engineering cyber attacks"/>
          <p:cNvPicPr>
            <a:picLocks noChangeAspect="1" noChangeArrowheads="1"/>
          </p:cNvPicPr>
          <p:nvPr/>
        </p:nvPicPr>
        <p:blipFill rotWithShape="1">
          <a:blip r:embed="rId4">
            <a:extLst>
              <a:ext uri="{28A0092B-C50C-407E-A947-70E740481C1C}">
                <a14:useLocalDpi xmlns:a14="http://schemas.microsoft.com/office/drawing/2010/main" val="0"/>
              </a:ext>
            </a:extLst>
          </a:blip>
          <a:srcRect l="17027" r="45122"/>
          <a:stretch/>
        </p:blipFill>
        <p:spPr bwMode="auto">
          <a:xfrm>
            <a:off x="8144497" y="1629494"/>
            <a:ext cx="2827092" cy="24896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5">
            <a:extLst>
              <a:ext uri="{BEBA8EAE-BF5A-486C-A8C5-ECC9F3942E4B}">
                <a14:imgProps xmlns:a14="http://schemas.microsoft.com/office/drawing/2010/main">
                  <a14:imgLayer r:embed="rId6">
                    <a14:imgEffect>
                      <a14:backgroundRemoval t="71806" b="96806" l="3021" r="97604">
                        <a14:foregroundMark x1="6458" y1="74861" x2="48333" y2="74861"/>
                        <a14:foregroundMark x1="3021" y1="71806" x2="3333" y2="90000"/>
                        <a14:foregroundMark x1="11667" y1="93889" x2="26250" y2="93472"/>
                        <a14:foregroundMark x1="79583" y1="82778" x2="97604" y2="83611"/>
                        <a14:foregroundMark x1="76563" y1="92778" x2="93333" y2="91944"/>
                      </a14:backgroundRemoval>
                    </a14:imgEffect>
                  </a14:imgLayer>
                </a14:imgProps>
              </a:ext>
              <a:ext uri="{28A0092B-C50C-407E-A947-70E740481C1C}">
                <a14:useLocalDpi xmlns:a14="http://schemas.microsoft.com/office/drawing/2010/main" val="0"/>
              </a:ext>
            </a:extLst>
          </a:blip>
          <a:srcRect t="68856"/>
          <a:stretch/>
        </p:blipFill>
        <p:spPr>
          <a:xfrm>
            <a:off x="5027748" y="3919574"/>
            <a:ext cx="5975239" cy="1395709"/>
          </a:xfrm>
          <a:prstGeom prst="rect">
            <a:avLst/>
          </a:prstGeom>
        </p:spPr>
      </p:pic>
      <p:sp>
        <p:nvSpPr>
          <p:cNvPr id="8" name="Title 1"/>
          <p:cNvSpPr txBox="1">
            <a:spLocks/>
          </p:cNvSpPr>
          <p:nvPr/>
        </p:nvSpPr>
        <p:spPr bwMode="auto">
          <a:xfrm>
            <a:off x="4806296" y="1901739"/>
            <a:ext cx="2817823" cy="1393239"/>
          </a:xfrm>
          <a:prstGeom prst="rect">
            <a:avLst/>
          </a:prstGeom>
          <a:noFill/>
          <a:ln w="9525">
            <a:noFill/>
            <a:miter lim="800000"/>
            <a:headEnd/>
            <a:tailEnd/>
          </a:ln>
        </p:spPr>
        <p:txBody>
          <a:bodyPr vert="horz" wrap="square" lIns="86664" tIns="43332" rIns="86664" bIns="43332" numCol="1" anchor="ctr" anchorCtr="0" compatLnSpc="1">
            <a:prstTxWarp prst="textNoShape">
              <a:avLst/>
            </a:prstTxWarp>
          </a:bodyPr>
          <a:lst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n-US" sz="3033" dirty="0">
                <a:latin typeface="Arial Narrow" panose="020B0606020202030204" pitchFamily="34" charset="0"/>
              </a:rPr>
              <a:t>Name of author</a:t>
            </a:r>
          </a:p>
        </p:txBody>
      </p:sp>
      <p:pic>
        <p:nvPicPr>
          <p:cNvPr id="4" name="Content Placeholder 3"/>
          <p:cNvPicPr>
            <a:picLocks noGrp="1" noChangeAspect="1"/>
          </p:cNvPicPr>
          <p:nvPr>
            <p:ph idx="4294967295"/>
          </p:nvPr>
        </p:nvPicPr>
        <p:blipFill rotWithShape="1">
          <a:blip r:embed="rId7">
            <a:extLst>
              <a:ext uri="{28A0092B-C50C-407E-A947-70E740481C1C}">
                <a14:useLocalDpi xmlns:a14="http://schemas.microsoft.com/office/drawing/2010/main" val="0"/>
              </a:ext>
            </a:extLst>
          </a:blip>
          <a:srcRect b="81294"/>
          <a:stretch/>
        </p:blipFill>
        <p:spPr>
          <a:xfrm>
            <a:off x="5027748" y="765029"/>
            <a:ext cx="5975239" cy="838317"/>
          </a:xfrm>
          <a:prstGeom prst="rect">
            <a:avLst/>
          </a:prstGeom>
        </p:spPr>
      </p:pic>
      <p:sp>
        <p:nvSpPr>
          <p:cNvPr id="10" name="TextBox 9"/>
          <p:cNvSpPr txBox="1"/>
          <p:nvPr/>
        </p:nvSpPr>
        <p:spPr>
          <a:xfrm>
            <a:off x="-1" y="6935807"/>
            <a:ext cx="11247439" cy="3139321"/>
          </a:xfrm>
          <a:prstGeom prst="rect">
            <a:avLst/>
          </a:prstGeom>
          <a:solidFill>
            <a:schemeClr val="bg2"/>
          </a:solidFill>
          <a:ln>
            <a:noFill/>
          </a:ln>
        </p:spPr>
        <p:txBody>
          <a:bodyPr wrap="square" rtlCol="0">
            <a:spAutoFit/>
          </a:bodyPr>
          <a:lstStyle/>
          <a:p>
            <a:r>
              <a:rPr lang="en-US" b="1" dirty="0">
                <a:solidFill>
                  <a:srgbClr val="222A35"/>
                </a:solidFill>
                <a:latin typeface="Arial Narrow" panose="020B0606020202030204" pitchFamily="34" charset="0"/>
              </a:rPr>
              <a:t>NARRATION SCRIPT</a:t>
            </a:r>
          </a:p>
          <a:p>
            <a:r>
              <a:rPr lang="en-US" dirty="0">
                <a:latin typeface="Arial Narrow" panose="020B0606020202030204" pitchFamily="34" charset="0"/>
              </a:rPr>
              <a:t>Please enter your narration here</a:t>
            </a:r>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p:txBody>
      </p:sp>
      <p:sp>
        <p:nvSpPr>
          <p:cNvPr id="11" name="Title 1"/>
          <p:cNvSpPr txBox="1">
            <a:spLocks/>
          </p:cNvSpPr>
          <p:nvPr/>
        </p:nvSpPr>
        <p:spPr>
          <a:xfrm>
            <a:off x="391952" y="480777"/>
            <a:ext cx="4635796" cy="2199899"/>
          </a:xfrm>
          <a:prstGeom prst="rect">
            <a:avLst/>
          </a:prstGeom>
        </p:spPr>
        <p:txBody>
          <a:bodyPr/>
          <a:lstStyle>
            <a:lvl1pPr algn="ctr" rtl="0" eaLnBrk="1" fontAlgn="base" hangingPunct="1">
              <a:spcBef>
                <a:spcPct val="0"/>
              </a:spcBef>
              <a:spcAft>
                <a:spcPct val="0"/>
              </a:spcAft>
              <a:defRPr sz="3412" kern="1200">
                <a:solidFill>
                  <a:schemeClr val="tx1"/>
                </a:solidFill>
                <a:latin typeface="+mj-lt"/>
                <a:ea typeface="+mj-ea"/>
                <a:cs typeface="+mj-cs"/>
              </a:defRPr>
            </a:lvl1pPr>
            <a:lvl2pPr algn="ctr" rtl="0" eaLnBrk="1" fontAlgn="base" hangingPunct="1">
              <a:spcBef>
                <a:spcPct val="0"/>
              </a:spcBef>
              <a:spcAft>
                <a:spcPct val="0"/>
              </a:spcAft>
              <a:defRPr sz="4170">
                <a:solidFill>
                  <a:schemeClr val="tx1"/>
                </a:solidFill>
                <a:latin typeface="Calibri" pitchFamily="34" charset="0"/>
              </a:defRPr>
            </a:lvl2pPr>
            <a:lvl3pPr algn="ctr" rtl="0" eaLnBrk="1" fontAlgn="base" hangingPunct="1">
              <a:spcBef>
                <a:spcPct val="0"/>
              </a:spcBef>
              <a:spcAft>
                <a:spcPct val="0"/>
              </a:spcAft>
              <a:defRPr sz="4170">
                <a:solidFill>
                  <a:schemeClr val="tx1"/>
                </a:solidFill>
                <a:latin typeface="Calibri" pitchFamily="34" charset="0"/>
              </a:defRPr>
            </a:lvl3pPr>
            <a:lvl4pPr algn="ctr" rtl="0" eaLnBrk="1" fontAlgn="base" hangingPunct="1">
              <a:spcBef>
                <a:spcPct val="0"/>
              </a:spcBef>
              <a:spcAft>
                <a:spcPct val="0"/>
              </a:spcAft>
              <a:defRPr sz="4170">
                <a:solidFill>
                  <a:schemeClr val="tx1"/>
                </a:solidFill>
                <a:latin typeface="Calibri" pitchFamily="34" charset="0"/>
              </a:defRPr>
            </a:lvl4pPr>
            <a:lvl5pPr algn="ctr" rtl="0" eaLnBrk="1" fontAlgn="base" hangingPunct="1">
              <a:spcBef>
                <a:spcPct val="0"/>
              </a:spcBef>
              <a:spcAft>
                <a:spcPct val="0"/>
              </a:spcAft>
              <a:defRPr sz="4170">
                <a:solidFill>
                  <a:schemeClr val="tx1"/>
                </a:solidFill>
                <a:latin typeface="Calibri" pitchFamily="34" charset="0"/>
              </a:defRPr>
            </a:lvl5pPr>
            <a:lvl6pPr marL="433334" algn="ctr" rtl="0" eaLnBrk="1" fontAlgn="base" hangingPunct="1">
              <a:spcBef>
                <a:spcPct val="0"/>
              </a:spcBef>
              <a:spcAft>
                <a:spcPct val="0"/>
              </a:spcAft>
              <a:defRPr sz="4170">
                <a:solidFill>
                  <a:schemeClr val="tx1"/>
                </a:solidFill>
                <a:latin typeface="Calibri" pitchFamily="34" charset="0"/>
              </a:defRPr>
            </a:lvl6pPr>
            <a:lvl7pPr marL="866668" algn="ctr" rtl="0" eaLnBrk="1" fontAlgn="base" hangingPunct="1">
              <a:spcBef>
                <a:spcPct val="0"/>
              </a:spcBef>
              <a:spcAft>
                <a:spcPct val="0"/>
              </a:spcAft>
              <a:defRPr sz="4170">
                <a:solidFill>
                  <a:schemeClr val="tx1"/>
                </a:solidFill>
                <a:latin typeface="Calibri" pitchFamily="34" charset="0"/>
              </a:defRPr>
            </a:lvl7pPr>
            <a:lvl8pPr marL="1300002" algn="ctr" rtl="0" eaLnBrk="1" fontAlgn="base" hangingPunct="1">
              <a:spcBef>
                <a:spcPct val="0"/>
              </a:spcBef>
              <a:spcAft>
                <a:spcPct val="0"/>
              </a:spcAft>
              <a:defRPr sz="4170">
                <a:solidFill>
                  <a:schemeClr val="tx1"/>
                </a:solidFill>
                <a:latin typeface="Calibri" pitchFamily="34" charset="0"/>
              </a:defRPr>
            </a:lvl8pPr>
            <a:lvl9pPr marL="1733337" algn="ctr" rtl="0" eaLnBrk="1" fontAlgn="base" hangingPunct="1">
              <a:spcBef>
                <a:spcPct val="0"/>
              </a:spcBef>
              <a:spcAft>
                <a:spcPct val="0"/>
              </a:spcAft>
              <a:defRPr sz="4170">
                <a:solidFill>
                  <a:schemeClr val="tx1"/>
                </a:solidFill>
                <a:latin typeface="Calibri" pitchFamily="34" charset="0"/>
              </a:defRPr>
            </a:lvl9pPr>
          </a:lstStyle>
          <a:p>
            <a:pPr algn="l"/>
            <a:r>
              <a:rPr lang="en-US" sz="3200" b="1" dirty="0" smtClean="0">
                <a:latin typeface="Arial Narrow" panose="020B0606020202030204" pitchFamily="34" charset="0"/>
              </a:rPr>
              <a:t>Course Title</a:t>
            </a:r>
            <a:endParaRPr lang="en-US" sz="3200" b="1" dirty="0">
              <a:latin typeface="Arial Narrow" panose="020B0606020202030204" pitchFamily="34" charset="0"/>
            </a:endParaRPr>
          </a:p>
        </p:txBody>
      </p:sp>
      <p:sp>
        <p:nvSpPr>
          <p:cNvPr id="9" name="Rectangle 8">
            <a:extLst>
              <a:ext uri="{FF2B5EF4-FFF2-40B4-BE49-F238E27FC236}">
                <a16:creationId xmlns:a16="http://schemas.microsoft.com/office/drawing/2014/main" id="{E7EB5432-23A6-214E-8310-F65A8E818582}"/>
              </a:ext>
            </a:extLst>
          </p:cNvPr>
          <p:cNvSpPr/>
          <p:nvPr/>
        </p:nvSpPr>
        <p:spPr>
          <a:xfrm>
            <a:off x="-2905805" y="0"/>
            <a:ext cx="2762485" cy="24972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a:r>
              <a:rPr lang="en-US" b="1" dirty="0">
                <a:solidFill>
                  <a:schemeClr val="tx1"/>
                </a:solidFill>
              </a:rPr>
              <a:t>NOTE: </a:t>
            </a:r>
            <a:r>
              <a:rPr lang="en-US" dirty="0">
                <a:solidFill>
                  <a:schemeClr val="tx1"/>
                </a:solidFill>
              </a:rPr>
              <a:t>This slide is not the final design that will be used when the course is produced. This is just a blank canvas for you to capture your content.</a:t>
            </a:r>
          </a:p>
        </p:txBody>
      </p:sp>
      <p:sp>
        <p:nvSpPr>
          <p:cNvPr id="12" name="Rectangle 11">
            <a:extLst>
              <a:ext uri="{FF2B5EF4-FFF2-40B4-BE49-F238E27FC236}">
                <a16:creationId xmlns:a16="http://schemas.microsoft.com/office/drawing/2014/main" id="{E7EB5432-23A6-214E-8310-F65A8E818582}"/>
              </a:ext>
            </a:extLst>
          </p:cNvPr>
          <p:cNvSpPr/>
          <p:nvPr/>
        </p:nvSpPr>
        <p:spPr>
          <a:xfrm>
            <a:off x="-2905805" y="6886353"/>
            <a:ext cx="2762485" cy="24972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a:r>
              <a:rPr lang="en-US" b="1" dirty="0">
                <a:solidFill>
                  <a:schemeClr val="tx1"/>
                </a:solidFill>
              </a:rPr>
              <a:t>NOTE: </a:t>
            </a:r>
            <a:r>
              <a:rPr lang="en-US" dirty="0" smtClean="0">
                <a:solidFill>
                  <a:schemeClr val="tx1"/>
                </a:solidFill>
              </a:rPr>
              <a:t>In this narration script section, type the word-for-word script that will be read while this slide is displayed.</a:t>
            </a:r>
            <a:endParaRPr lang="en-US" dirty="0">
              <a:solidFill>
                <a:schemeClr val="tx1"/>
              </a:solidFill>
            </a:endParaRPr>
          </a:p>
        </p:txBody>
      </p:sp>
    </p:spTree>
    <p:custDataLst>
      <p:tags r:id="rId1"/>
    </p:custDataLst>
    <p:extLst>
      <p:ext uri="{BB962C8B-B14F-4D97-AF65-F5344CB8AC3E}">
        <p14:creationId xmlns:p14="http://schemas.microsoft.com/office/powerpoint/2010/main" val="3025861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4910377" y="1982466"/>
            <a:ext cx="3351491" cy="1393239"/>
          </a:xfrm>
          <a:prstGeom prst="rect">
            <a:avLst/>
          </a:prstGeom>
          <a:noFill/>
          <a:ln w="9525">
            <a:noFill/>
            <a:miter lim="800000"/>
            <a:headEnd/>
            <a:tailEnd/>
          </a:ln>
        </p:spPr>
        <p:txBody>
          <a:bodyPr vert="horz" wrap="square" lIns="86664" tIns="43332" rIns="86664" bIns="43332" numCol="1" anchor="ctr" anchorCtr="0" compatLnSpc="1">
            <a:prstTxWarp prst="textNoShape">
              <a:avLst/>
            </a:prstTxWarp>
          </a:bodyPr>
          <a:lst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n-US" sz="2400" dirty="0">
                <a:latin typeface="Arial Narrow" panose="020B0606020202030204" pitchFamily="34" charset="0"/>
              </a:rPr>
              <a:t>Dr. Yue Wang</a:t>
            </a:r>
          </a:p>
        </p:txBody>
      </p:sp>
      <p:pic>
        <p:nvPicPr>
          <p:cNvPr id="11" name="Picture 2" descr="Image result for social engineering cyber attacks"/>
          <p:cNvPicPr>
            <a:picLocks noChangeAspect="1" noChangeArrowheads="1"/>
          </p:cNvPicPr>
          <p:nvPr/>
        </p:nvPicPr>
        <p:blipFill rotWithShape="1">
          <a:blip r:embed="rId4">
            <a:extLst>
              <a:ext uri="{28A0092B-C50C-407E-A947-70E740481C1C}">
                <a14:useLocalDpi xmlns:a14="http://schemas.microsoft.com/office/drawing/2010/main" val="0"/>
              </a:ext>
            </a:extLst>
          </a:blip>
          <a:srcRect l="17027" r="45122"/>
          <a:stretch/>
        </p:blipFill>
        <p:spPr bwMode="auto">
          <a:xfrm>
            <a:off x="8144497" y="1629494"/>
            <a:ext cx="2827092" cy="24896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5">
            <a:extLst>
              <a:ext uri="{BEBA8EAE-BF5A-486C-A8C5-ECC9F3942E4B}">
                <a14:imgProps xmlns:a14="http://schemas.microsoft.com/office/drawing/2010/main">
                  <a14:imgLayer r:embed="rId6">
                    <a14:imgEffect>
                      <a14:backgroundRemoval t="71806" b="96806" l="3021" r="97604">
                        <a14:foregroundMark x1="6458" y1="74861" x2="48333" y2="74861"/>
                        <a14:foregroundMark x1="3021" y1="71806" x2="3333" y2="90000"/>
                        <a14:foregroundMark x1="11667" y1="93889" x2="26250" y2="93472"/>
                        <a14:foregroundMark x1="79583" y1="82778" x2="97604" y2="83611"/>
                        <a14:foregroundMark x1="76563" y1="92778" x2="93333" y2="91944"/>
                      </a14:backgroundRemoval>
                    </a14:imgEffect>
                  </a14:imgLayer>
                </a14:imgProps>
              </a:ext>
              <a:ext uri="{28A0092B-C50C-407E-A947-70E740481C1C}">
                <a14:useLocalDpi xmlns:a14="http://schemas.microsoft.com/office/drawing/2010/main" val="0"/>
              </a:ext>
            </a:extLst>
          </a:blip>
          <a:srcRect t="68856"/>
          <a:stretch/>
        </p:blipFill>
        <p:spPr>
          <a:xfrm>
            <a:off x="5027748" y="3919574"/>
            <a:ext cx="5975239" cy="1395709"/>
          </a:xfrm>
          <a:prstGeom prst="rect">
            <a:avLst/>
          </a:prstGeom>
        </p:spPr>
      </p:pic>
      <p:pic>
        <p:nvPicPr>
          <p:cNvPr id="14" name="Content Placeholder 3"/>
          <p:cNvPicPr>
            <a:picLocks noChangeAspect="1"/>
          </p:cNvPicPr>
          <p:nvPr/>
        </p:nvPicPr>
        <p:blipFill rotWithShape="1">
          <a:blip r:embed="rId7">
            <a:extLst>
              <a:ext uri="{28A0092B-C50C-407E-A947-70E740481C1C}">
                <a14:useLocalDpi xmlns:a14="http://schemas.microsoft.com/office/drawing/2010/main" val="0"/>
              </a:ext>
            </a:extLst>
          </a:blip>
          <a:srcRect b="81294"/>
          <a:stretch/>
        </p:blipFill>
        <p:spPr>
          <a:xfrm>
            <a:off x="5027748" y="765029"/>
            <a:ext cx="5975239" cy="838317"/>
          </a:xfrm>
          <a:prstGeom prst="rect">
            <a:avLst/>
          </a:prstGeom>
        </p:spPr>
      </p:pic>
      <p:grpSp>
        <p:nvGrpSpPr>
          <p:cNvPr id="15" name="Group 14"/>
          <p:cNvGrpSpPr/>
          <p:nvPr/>
        </p:nvGrpSpPr>
        <p:grpSpPr>
          <a:xfrm rot="20559282">
            <a:off x="-985765" y="4266319"/>
            <a:ext cx="8987885" cy="1459820"/>
            <a:chOff x="116077" y="7744402"/>
            <a:chExt cx="8911845" cy="1540275"/>
          </a:xfrm>
        </p:grpSpPr>
        <p:sp>
          <p:nvSpPr>
            <p:cNvPr id="16" name="TextBox 15"/>
            <p:cNvSpPr txBox="1"/>
            <p:nvPr/>
          </p:nvSpPr>
          <p:spPr>
            <a:xfrm>
              <a:off x="116077" y="8879429"/>
              <a:ext cx="8911845" cy="405248"/>
            </a:xfrm>
            <a:prstGeom prst="rect">
              <a:avLst/>
            </a:prstGeom>
            <a:noFill/>
          </p:spPr>
          <p:txBody>
            <a:bodyPr wrap="square" rtlCol="0">
              <a:spAutoFit/>
            </a:bodyPr>
            <a:lstStyle/>
            <a:p>
              <a:pPr algn="ctr"/>
              <a:r>
                <a:rPr lang="en-US" sz="1896" dirty="0">
                  <a:solidFill>
                    <a:srgbClr val="FF0000"/>
                  </a:solidFill>
                </a:rPr>
                <a:t>REMOVE THIS SLIDE FROM SUBMITTED MATERIALS</a:t>
              </a:r>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10760" y="7744402"/>
              <a:ext cx="5320635" cy="1219048"/>
            </a:xfrm>
            <a:prstGeom prst="rect">
              <a:avLst/>
            </a:prstGeom>
          </p:spPr>
        </p:pic>
      </p:grpSp>
      <p:sp>
        <p:nvSpPr>
          <p:cNvPr id="18" name="TextBox 17"/>
          <p:cNvSpPr txBox="1"/>
          <p:nvPr/>
        </p:nvSpPr>
        <p:spPr>
          <a:xfrm>
            <a:off x="-1" y="6935807"/>
            <a:ext cx="11247439" cy="3416320"/>
          </a:xfrm>
          <a:prstGeom prst="rect">
            <a:avLst/>
          </a:prstGeom>
          <a:solidFill>
            <a:schemeClr val="bg2"/>
          </a:solidFill>
          <a:ln>
            <a:noFill/>
          </a:ln>
        </p:spPr>
        <p:txBody>
          <a:bodyPr wrap="square" rtlCol="0">
            <a:spAutoFit/>
          </a:bodyPr>
          <a:lstStyle/>
          <a:p>
            <a:r>
              <a:rPr lang="en-US" b="1" dirty="0">
                <a:solidFill>
                  <a:srgbClr val="222A35"/>
                </a:solidFill>
                <a:latin typeface="Arial Narrow" panose="020B0606020202030204" pitchFamily="34" charset="0"/>
              </a:rPr>
              <a:t>NARRATION SCRIPT</a:t>
            </a:r>
          </a:p>
          <a:p>
            <a:r>
              <a:rPr lang="en-US" dirty="0">
                <a:latin typeface="Arial Narrow" panose="020B0606020202030204" pitchFamily="34" charset="0"/>
              </a:rPr>
              <a:t>Welcome to the course Intelligent Control of Connected and Automated Vehicles (CAVs) authored by Dr. Yue Wang…. Lorem ipsum dolor sit </a:t>
            </a:r>
            <a:r>
              <a:rPr lang="en-US" dirty="0" err="1">
                <a:latin typeface="Arial Narrow" panose="020B0606020202030204" pitchFamily="34" charset="0"/>
              </a:rPr>
              <a:t>amet</a:t>
            </a:r>
            <a:r>
              <a:rPr lang="en-US" dirty="0">
                <a:latin typeface="Arial Narrow" panose="020B0606020202030204" pitchFamily="34" charset="0"/>
              </a:rPr>
              <a:t>, </a:t>
            </a:r>
            <a:r>
              <a:rPr lang="en-US" dirty="0" err="1">
                <a:latin typeface="Arial Narrow" panose="020B0606020202030204" pitchFamily="34" charset="0"/>
              </a:rPr>
              <a:t>consectetur</a:t>
            </a:r>
            <a:r>
              <a:rPr lang="en-US" dirty="0">
                <a:latin typeface="Arial Narrow" panose="020B0606020202030204" pitchFamily="34" charset="0"/>
              </a:rPr>
              <a:t> </a:t>
            </a:r>
            <a:r>
              <a:rPr lang="en-US" dirty="0" err="1">
                <a:latin typeface="Arial Narrow" panose="020B0606020202030204" pitchFamily="34" charset="0"/>
              </a:rPr>
              <a:t>adipiscing</a:t>
            </a:r>
            <a:r>
              <a:rPr lang="en-US" dirty="0">
                <a:latin typeface="Arial Narrow" panose="020B0606020202030204" pitchFamily="34" charset="0"/>
              </a:rPr>
              <a:t> </a:t>
            </a:r>
            <a:r>
              <a:rPr lang="en-US" dirty="0" err="1">
                <a:latin typeface="Arial Narrow" panose="020B0606020202030204" pitchFamily="34" charset="0"/>
              </a:rPr>
              <a:t>elit</a:t>
            </a:r>
            <a:r>
              <a:rPr lang="en-US" dirty="0">
                <a:latin typeface="Arial Narrow" panose="020B0606020202030204" pitchFamily="34" charset="0"/>
              </a:rPr>
              <a:t>, </a:t>
            </a:r>
            <a:r>
              <a:rPr lang="en-US" dirty="0" err="1">
                <a:latin typeface="Arial Narrow" panose="020B0606020202030204" pitchFamily="34" charset="0"/>
              </a:rPr>
              <a:t>sed</a:t>
            </a:r>
            <a:r>
              <a:rPr lang="en-US" dirty="0">
                <a:latin typeface="Arial Narrow" panose="020B0606020202030204" pitchFamily="34" charset="0"/>
              </a:rPr>
              <a:t> do </a:t>
            </a:r>
            <a:r>
              <a:rPr lang="en-US" dirty="0" err="1">
                <a:latin typeface="Arial Narrow" panose="020B0606020202030204" pitchFamily="34" charset="0"/>
              </a:rPr>
              <a:t>eiusmod</a:t>
            </a:r>
            <a:r>
              <a:rPr lang="en-US" dirty="0">
                <a:latin typeface="Arial Narrow" panose="020B0606020202030204" pitchFamily="34" charset="0"/>
              </a:rPr>
              <a:t> </a:t>
            </a:r>
            <a:r>
              <a:rPr lang="en-US" dirty="0" err="1">
                <a:latin typeface="Arial Narrow" panose="020B0606020202030204" pitchFamily="34" charset="0"/>
              </a:rPr>
              <a:t>tempor</a:t>
            </a:r>
            <a:r>
              <a:rPr lang="en-US" dirty="0">
                <a:latin typeface="Arial Narrow" panose="020B0606020202030204" pitchFamily="34" charset="0"/>
              </a:rPr>
              <a:t> </a:t>
            </a:r>
            <a:r>
              <a:rPr lang="en-US" dirty="0" err="1">
                <a:latin typeface="Arial Narrow" panose="020B0606020202030204" pitchFamily="34" charset="0"/>
              </a:rPr>
              <a:t>incididunt</a:t>
            </a:r>
            <a:r>
              <a:rPr lang="en-US" dirty="0">
                <a:latin typeface="Arial Narrow" panose="020B0606020202030204" pitchFamily="34" charset="0"/>
              </a:rPr>
              <a:t> </a:t>
            </a:r>
            <a:r>
              <a:rPr lang="en-US" dirty="0" err="1">
                <a:latin typeface="Arial Narrow" panose="020B0606020202030204" pitchFamily="34" charset="0"/>
              </a:rPr>
              <a:t>ut</a:t>
            </a:r>
            <a:r>
              <a:rPr lang="en-US" dirty="0">
                <a:latin typeface="Arial Narrow" panose="020B0606020202030204" pitchFamily="34" charset="0"/>
              </a:rPr>
              <a:t> </a:t>
            </a:r>
            <a:r>
              <a:rPr lang="en-US" dirty="0" err="1">
                <a:latin typeface="Arial Narrow" panose="020B0606020202030204" pitchFamily="34" charset="0"/>
              </a:rPr>
              <a:t>labore</a:t>
            </a:r>
            <a:r>
              <a:rPr lang="en-US" dirty="0">
                <a:latin typeface="Arial Narrow" panose="020B0606020202030204" pitchFamily="34" charset="0"/>
              </a:rPr>
              <a:t> et </a:t>
            </a:r>
            <a:r>
              <a:rPr lang="en-US" dirty="0" err="1">
                <a:latin typeface="Arial Narrow" panose="020B0606020202030204" pitchFamily="34" charset="0"/>
              </a:rPr>
              <a:t>dolore</a:t>
            </a:r>
            <a:r>
              <a:rPr lang="en-US" dirty="0">
                <a:latin typeface="Arial Narrow" panose="020B0606020202030204" pitchFamily="34" charset="0"/>
              </a:rPr>
              <a:t> magna </a:t>
            </a:r>
            <a:r>
              <a:rPr lang="en-US" dirty="0" err="1">
                <a:latin typeface="Arial Narrow" panose="020B0606020202030204" pitchFamily="34" charset="0"/>
              </a:rPr>
              <a:t>aliqua</a:t>
            </a:r>
            <a:r>
              <a:rPr lang="en-US" dirty="0">
                <a:latin typeface="Arial Narrow" panose="020B0606020202030204" pitchFamily="34" charset="0"/>
              </a:rPr>
              <a:t>. </a:t>
            </a:r>
            <a:r>
              <a:rPr lang="en-US" dirty="0" err="1">
                <a:latin typeface="Arial Narrow" panose="020B0606020202030204" pitchFamily="34" charset="0"/>
              </a:rPr>
              <a:t>Ut</a:t>
            </a:r>
            <a:r>
              <a:rPr lang="en-US" dirty="0">
                <a:latin typeface="Arial Narrow" panose="020B0606020202030204" pitchFamily="34" charset="0"/>
              </a:rPr>
              <a:t> </a:t>
            </a:r>
            <a:r>
              <a:rPr lang="en-US" dirty="0" err="1">
                <a:latin typeface="Arial Narrow" panose="020B0606020202030204" pitchFamily="34" charset="0"/>
              </a:rPr>
              <a:t>enim</a:t>
            </a:r>
            <a:r>
              <a:rPr lang="en-US" dirty="0">
                <a:latin typeface="Arial Narrow" panose="020B0606020202030204" pitchFamily="34" charset="0"/>
              </a:rPr>
              <a:t> ad minim </a:t>
            </a:r>
            <a:r>
              <a:rPr lang="en-US" dirty="0" err="1">
                <a:latin typeface="Arial Narrow" panose="020B0606020202030204" pitchFamily="34" charset="0"/>
              </a:rPr>
              <a:t>veniam</a:t>
            </a:r>
            <a:r>
              <a:rPr lang="en-US" dirty="0">
                <a:latin typeface="Arial Narrow" panose="020B0606020202030204" pitchFamily="34" charset="0"/>
              </a:rPr>
              <a:t>, </a:t>
            </a:r>
            <a:r>
              <a:rPr lang="en-US" dirty="0" err="1">
                <a:latin typeface="Arial Narrow" panose="020B0606020202030204" pitchFamily="34" charset="0"/>
              </a:rPr>
              <a:t>quis</a:t>
            </a:r>
            <a:r>
              <a:rPr lang="en-US" dirty="0">
                <a:latin typeface="Arial Narrow" panose="020B0606020202030204" pitchFamily="34" charset="0"/>
              </a:rPr>
              <a:t> </a:t>
            </a:r>
            <a:r>
              <a:rPr lang="en-US" dirty="0" err="1">
                <a:latin typeface="Arial Narrow" panose="020B0606020202030204" pitchFamily="34" charset="0"/>
              </a:rPr>
              <a:t>nostrud</a:t>
            </a:r>
            <a:r>
              <a:rPr lang="en-US" dirty="0">
                <a:latin typeface="Arial Narrow" panose="020B0606020202030204" pitchFamily="34" charset="0"/>
              </a:rPr>
              <a:t> exercitation </a:t>
            </a:r>
            <a:r>
              <a:rPr lang="en-US" dirty="0" err="1">
                <a:latin typeface="Arial Narrow" panose="020B0606020202030204" pitchFamily="34" charset="0"/>
              </a:rPr>
              <a:t>ullamco</a:t>
            </a:r>
            <a:r>
              <a:rPr lang="en-US" dirty="0">
                <a:latin typeface="Arial Narrow" panose="020B0606020202030204" pitchFamily="34" charset="0"/>
              </a:rPr>
              <a:t> </a:t>
            </a:r>
            <a:r>
              <a:rPr lang="en-US" dirty="0" err="1">
                <a:latin typeface="Arial Narrow" panose="020B0606020202030204" pitchFamily="34" charset="0"/>
              </a:rPr>
              <a:t>laboris</a:t>
            </a:r>
            <a:r>
              <a:rPr lang="en-US" dirty="0">
                <a:latin typeface="Arial Narrow" panose="020B0606020202030204" pitchFamily="34" charset="0"/>
              </a:rPr>
              <a:t> nisi </a:t>
            </a:r>
            <a:r>
              <a:rPr lang="en-US" dirty="0" err="1">
                <a:latin typeface="Arial Narrow" panose="020B0606020202030204" pitchFamily="34" charset="0"/>
              </a:rPr>
              <a:t>ut</a:t>
            </a:r>
            <a:r>
              <a:rPr lang="en-US" dirty="0">
                <a:latin typeface="Arial Narrow" panose="020B0606020202030204" pitchFamily="34" charset="0"/>
              </a:rPr>
              <a:t> </a:t>
            </a:r>
            <a:r>
              <a:rPr lang="en-US" dirty="0" err="1">
                <a:latin typeface="Arial Narrow" panose="020B0606020202030204" pitchFamily="34" charset="0"/>
              </a:rPr>
              <a:t>aliquip</a:t>
            </a:r>
            <a:r>
              <a:rPr lang="en-US" dirty="0">
                <a:latin typeface="Arial Narrow" panose="020B0606020202030204" pitchFamily="34" charset="0"/>
              </a:rPr>
              <a:t> ex </a:t>
            </a:r>
            <a:r>
              <a:rPr lang="en-US" dirty="0" err="1">
                <a:latin typeface="Arial Narrow" panose="020B0606020202030204" pitchFamily="34" charset="0"/>
              </a:rPr>
              <a:t>ea</a:t>
            </a:r>
            <a:r>
              <a:rPr lang="en-US" dirty="0">
                <a:latin typeface="Arial Narrow" panose="020B0606020202030204" pitchFamily="34" charset="0"/>
              </a:rPr>
              <a:t> </a:t>
            </a:r>
            <a:r>
              <a:rPr lang="en-US" dirty="0" err="1">
                <a:latin typeface="Arial Narrow" panose="020B0606020202030204" pitchFamily="34" charset="0"/>
              </a:rPr>
              <a:t>commodo</a:t>
            </a:r>
            <a:r>
              <a:rPr lang="en-US" dirty="0">
                <a:latin typeface="Arial Narrow" panose="020B0606020202030204" pitchFamily="34" charset="0"/>
              </a:rPr>
              <a:t> </a:t>
            </a:r>
            <a:r>
              <a:rPr lang="en-US" dirty="0" err="1">
                <a:latin typeface="Arial Narrow" panose="020B0606020202030204" pitchFamily="34" charset="0"/>
              </a:rPr>
              <a:t>consequat</a:t>
            </a:r>
            <a:r>
              <a:rPr lang="en-US" dirty="0">
                <a:latin typeface="Arial Narrow" panose="020B0606020202030204" pitchFamily="34" charset="0"/>
              </a:rPr>
              <a:t>. </a:t>
            </a:r>
            <a:r>
              <a:rPr lang="en-US" dirty="0" err="1">
                <a:latin typeface="Arial Narrow" panose="020B0606020202030204" pitchFamily="34" charset="0"/>
              </a:rPr>
              <a:t>Duis</a:t>
            </a:r>
            <a:r>
              <a:rPr lang="en-US" dirty="0">
                <a:latin typeface="Arial Narrow" panose="020B0606020202030204" pitchFamily="34" charset="0"/>
              </a:rPr>
              <a:t> </a:t>
            </a:r>
            <a:r>
              <a:rPr lang="en-US" dirty="0" err="1">
                <a:latin typeface="Arial Narrow" panose="020B0606020202030204" pitchFamily="34" charset="0"/>
              </a:rPr>
              <a:t>aute</a:t>
            </a:r>
            <a:r>
              <a:rPr lang="en-US" dirty="0">
                <a:latin typeface="Arial Narrow" panose="020B0606020202030204" pitchFamily="34" charset="0"/>
              </a:rPr>
              <a:t> </a:t>
            </a:r>
            <a:r>
              <a:rPr lang="en-US" dirty="0" err="1">
                <a:latin typeface="Arial Narrow" panose="020B0606020202030204" pitchFamily="34" charset="0"/>
              </a:rPr>
              <a:t>irure</a:t>
            </a:r>
            <a:r>
              <a:rPr lang="en-US" dirty="0">
                <a:latin typeface="Arial Narrow" panose="020B0606020202030204" pitchFamily="34" charset="0"/>
              </a:rPr>
              <a:t> dolor in </a:t>
            </a:r>
            <a:r>
              <a:rPr lang="en-US" dirty="0" err="1">
                <a:latin typeface="Arial Narrow" panose="020B0606020202030204" pitchFamily="34" charset="0"/>
              </a:rPr>
              <a:t>reprehenderit</a:t>
            </a:r>
            <a:r>
              <a:rPr lang="en-US" dirty="0">
                <a:latin typeface="Arial Narrow" panose="020B0606020202030204" pitchFamily="34" charset="0"/>
              </a:rPr>
              <a:t> in </a:t>
            </a:r>
            <a:r>
              <a:rPr lang="en-US" dirty="0" err="1">
                <a:latin typeface="Arial Narrow" panose="020B0606020202030204" pitchFamily="34" charset="0"/>
              </a:rPr>
              <a:t>voluptate</a:t>
            </a:r>
            <a:r>
              <a:rPr lang="en-US" dirty="0">
                <a:latin typeface="Arial Narrow" panose="020B0606020202030204" pitchFamily="34" charset="0"/>
              </a:rPr>
              <a:t> </a:t>
            </a:r>
            <a:r>
              <a:rPr lang="en-US" dirty="0" err="1">
                <a:latin typeface="Arial Narrow" panose="020B0606020202030204" pitchFamily="34" charset="0"/>
              </a:rPr>
              <a:t>velit</a:t>
            </a:r>
            <a:r>
              <a:rPr lang="en-US" dirty="0">
                <a:latin typeface="Arial Narrow" panose="020B0606020202030204" pitchFamily="34" charset="0"/>
              </a:rPr>
              <a:t> </a:t>
            </a:r>
            <a:r>
              <a:rPr lang="en-US" dirty="0" err="1">
                <a:latin typeface="Arial Narrow" panose="020B0606020202030204" pitchFamily="34" charset="0"/>
              </a:rPr>
              <a:t>esse</a:t>
            </a:r>
            <a:r>
              <a:rPr lang="en-US" dirty="0">
                <a:latin typeface="Arial Narrow" panose="020B0606020202030204" pitchFamily="34" charset="0"/>
              </a:rPr>
              <a:t> </a:t>
            </a:r>
            <a:r>
              <a:rPr lang="en-US" dirty="0" err="1">
                <a:latin typeface="Arial Narrow" panose="020B0606020202030204" pitchFamily="34" charset="0"/>
              </a:rPr>
              <a:t>cillum</a:t>
            </a:r>
            <a:r>
              <a:rPr lang="en-US" dirty="0">
                <a:latin typeface="Arial Narrow" panose="020B0606020202030204" pitchFamily="34" charset="0"/>
              </a:rPr>
              <a:t> </a:t>
            </a:r>
            <a:r>
              <a:rPr lang="en-US" dirty="0" err="1">
                <a:latin typeface="Arial Narrow" panose="020B0606020202030204" pitchFamily="34" charset="0"/>
              </a:rPr>
              <a:t>dolore</a:t>
            </a:r>
            <a:r>
              <a:rPr lang="en-US" dirty="0">
                <a:latin typeface="Arial Narrow" panose="020B0606020202030204" pitchFamily="34" charset="0"/>
              </a:rPr>
              <a:t> </a:t>
            </a:r>
            <a:r>
              <a:rPr lang="en-US" dirty="0" err="1">
                <a:latin typeface="Arial Narrow" panose="020B0606020202030204" pitchFamily="34" charset="0"/>
              </a:rPr>
              <a:t>eu</a:t>
            </a:r>
            <a:r>
              <a:rPr lang="en-US" dirty="0">
                <a:latin typeface="Arial Narrow" panose="020B0606020202030204" pitchFamily="34" charset="0"/>
              </a:rPr>
              <a:t> </a:t>
            </a:r>
            <a:r>
              <a:rPr lang="en-US" dirty="0" err="1">
                <a:latin typeface="Arial Narrow" panose="020B0606020202030204" pitchFamily="34" charset="0"/>
              </a:rPr>
              <a:t>fugiat</a:t>
            </a:r>
            <a:r>
              <a:rPr lang="en-US" dirty="0">
                <a:latin typeface="Arial Narrow" panose="020B0606020202030204" pitchFamily="34" charset="0"/>
              </a:rPr>
              <a:t> </a:t>
            </a:r>
            <a:r>
              <a:rPr lang="en-US" dirty="0" err="1">
                <a:latin typeface="Arial Narrow" panose="020B0606020202030204" pitchFamily="34" charset="0"/>
              </a:rPr>
              <a:t>nulla</a:t>
            </a:r>
            <a:r>
              <a:rPr lang="en-US" dirty="0">
                <a:latin typeface="Arial Narrow" panose="020B0606020202030204" pitchFamily="34" charset="0"/>
              </a:rPr>
              <a:t> </a:t>
            </a:r>
            <a:r>
              <a:rPr lang="en-US" dirty="0" err="1">
                <a:latin typeface="Arial Narrow" panose="020B0606020202030204" pitchFamily="34" charset="0"/>
              </a:rPr>
              <a:t>pariatur</a:t>
            </a:r>
            <a:r>
              <a:rPr lang="en-US" dirty="0">
                <a:latin typeface="Arial Narrow" panose="020B0606020202030204" pitchFamily="34" charset="0"/>
              </a:rPr>
              <a:t>. </a:t>
            </a:r>
            <a:r>
              <a:rPr lang="en-US" dirty="0" err="1">
                <a:latin typeface="Arial Narrow" panose="020B0606020202030204" pitchFamily="34" charset="0"/>
              </a:rPr>
              <a:t>Excepteur</a:t>
            </a:r>
            <a:r>
              <a:rPr lang="en-US" dirty="0">
                <a:latin typeface="Arial Narrow" panose="020B0606020202030204" pitchFamily="34" charset="0"/>
              </a:rPr>
              <a:t> </a:t>
            </a:r>
            <a:r>
              <a:rPr lang="en-US" dirty="0" err="1">
                <a:latin typeface="Arial Narrow" panose="020B0606020202030204" pitchFamily="34" charset="0"/>
              </a:rPr>
              <a:t>sint</a:t>
            </a:r>
            <a:r>
              <a:rPr lang="en-US" dirty="0">
                <a:latin typeface="Arial Narrow" panose="020B0606020202030204" pitchFamily="34" charset="0"/>
              </a:rPr>
              <a:t> </a:t>
            </a:r>
            <a:r>
              <a:rPr lang="en-US" dirty="0" err="1">
                <a:latin typeface="Arial Narrow" panose="020B0606020202030204" pitchFamily="34" charset="0"/>
              </a:rPr>
              <a:t>occaecat</a:t>
            </a:r>
            <a:r>
              <a:rPr lang="en-US" dirty="0">
                <a:latin typeface="Arial Narrow" panose="020B0606020202030204" pitchFamily="34" charset="0"/>
              </a:rPr>
              <a:t> </a:t>
            </a:r>
            <a:r>
              <a:rPr lang="en-US" dirty="0" err="1">
                <a:latin typeface="Arial Narrow" panose="020B0606020202030204" pitchFamily="34" charset="0"/>
              </a:rPr>
              <a:t>cupidatat</a:t>
            </a:r>
            <a:r>
              <a:rPr lang="en-US" dirty="0">
                <a:latin typeface="Arial Narrow" panose="020B0606020202030204" pitchFamily="34" charset="0"/>
              </a:rPr>
              <a:t> non </a:t>
            </a:r>
            <a:r>
              <a:rPr lang="en-US" dirty="0" err="1">
                <a:latin typeface="Arial Narrow" panose="020B0606020202030204" pitchFamily="34" charset="0"/>
              </a:rPr>
              <a:t>proident</a:t>
            </a:r>
            <a:r>
              <a:rPr lang="en-US" dirty="0">
                <a:latin typeface="Arial Narrow" panose="020B0606020202030204" pitchFamily="34" charset="0"/>
              </a:rPr>
              <a:t>, </a:t>
            </a:r>
            <a:r>
              <a:rPr lang="en-US" dirty="0" err="1">
                <a:latin typeface="Arial Narrow" panose="020B0606020202030204" pitchFamily="34" charset="0"/>
              </a:rPr>
              <a:t>sunt</a:t>
            </a:r>
            <a:r>
              <a:rPr lang="en-US" dirty="0">
                <a:latin typeface="Arial Narrow" panose="020B0606020202030204" pitchFamily="34" charset="0"/>
              </a:rPr>
              <a:t> in culpa qui </a:t>
            </a:r>
            <a:r>
              <a:rPr lang="en-US" dirty="0" err="1">
                <a:latin typeface="Arial Narrow" panose="020B0606020202030204" pitchFamily="34" charset="0"/>
              </a:rPr>
              <a:t>officia</a:t>
            </a:r>
            <a:r>
              <a:rPr lang="en-US" dirty="0">
                <a:latin typeface="Arial Narrow" panose="020B0606020202030204" pitchFamily="34" charset="0"/>
              </a:rPr>
              <a:t> </a:t>
            </a:r>
            <a:r>
              <a:rPr lang="en-US" dirty="0" err="1">
                <a:latin typeface="Arial Narrow" panose="020B0606020202030204" pitchFamily="34" charset="0"/>
              </a:rPr>
              <a:t>deserunt</a:t>
            </a:r>
            <a:r>
              <a:rPr lang="en-US" dirty="0">
                <a:latin typeface="Arial Narrow" panose="020B0606020202030204" pitchFamily="34" charset="0"/>
              </a:rPr>
              <a:t> </a:t>
            </a:r>
            <a:r>
              <a:rPr lang="en-US" dirty="0" err="1">
                <a:latin typeface="Arial Narrow" panose="020B0606020202030204" pitchFamily="34" charset="0"/>
              </a:rPr>
              <a:t>mollit</a:t>
            </a:r>
            <a:r>
              <a:rPr lang="en-US" dirty="0">
                <a:latin typeface="Arial Narrow" panose="020B0606020202030204" pitchFamily="34" charset="0"/>
              </a:rPr>
              <a:t> </a:t>
            </a:r>
            <a:r>
              <a:rPr lang="en-US" dirty="0" err="1">
                <a:latin typeface="Arial Narrow" panose="020B0606020202030204" pitchFamily="34" charset="0"/>
              </a:rPr>
              <a:t>anim</a:t>
            </a:r>
            <a:r>
              <a:rPr lang="en-US" dirty="0">
                <a:latin typeface="Arial Narrow" panose="020B0606020202030204" pitchFamily="34" charset="0"/>
              </a:rPr>
              <a:t> id </a:t>
            </a:r>
            <a:r>
              <a:rPr lang="en-US" dirty="0" err="1">
                <a:latin typeface="Arial Narrow" panose="020B0606020202030204" pitchFamily="34" charset="0"/>
              </a:rPr>
              <a:t>est</a:t>
            </a:r>
            <a:r>
              <a:rPr lang="en-US" dirty="0">
                <a:latin typeface="Arial Narrow" panose="020B0606020202030204" pitchFamily="34" charset="0"/>
              </a:rPr>
              <a:t> </a:t>
            </a:r>
            <a:r>
              <a:rPr lang="en-US" dirty="0" err="1">
                <a:latin typeface="Arial Narrow" panose="020B0606020202030204" pitchFamily="34" charset="0"/>
              </a:rPr>
              <a:t>laborum</a:t>
            </a:r>
            <a:r>
              <a:rPr lang="en-US" dirty="0">
                <a:latin typeface="Arial Narrow" panose="020B0606020202030204" pitchFamily="34" charset="0"/>
              </a:rPr>
              <a:t>.</a:t>
            </a:r>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p:txBody>
      </p:sp>
      <p:sp>
        <p:nvSpPr>
          <p:cNvPr id="10" name="Rectangle 9">
            <a:extLst>
              <a:ext uri="{FF2B5EF4-FFF2-40B4-BE49-F238E27FC236}">
                <a16:creationId xmlns:a16="http://schemas.microsoft.com/office/drawing/2014/main" id="{E7EB5432-23A6-214E-8310-F65A8E818582}"/>
              </a:ext>
            </a:extLst>
          </p:cNvPr>
          <p:cNvSpPr/>
          <p:nvPr/>
        </p:nvSpPr>
        <p:spPr>
          <a:xfrm>
            <a:off x="-2905805" y="0"/>
            <a:ext cx="2762485" cy="24972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a:r>
              <a:rPr lang="en-US" b="1" dirty="0">
                <a:solidFill>
                  <a:schemeClr val="tx1"/>
                </a:solidFill>
              </a:rPr>
              <a:t>NOTE: </a:t>
            </a:r>
            <a:r>
              <a:rPr lang="en-US" dirty="0">
                <a:solidFill>
                  <a:schemeClr val="tx1"/>
                </a:solidFill>
              </a:rPr>
              <a:t>After you have modeled your Title slide after this one, you can delete this slide.</a:t>
            </a:r>
          </a:p>
        </p:txBody>
      </p:sp>
      <p:sp>
        <p:nvSpPr>
          <p:cNvPr id="13" name="Title 1"/>
          <p:cNvSpPr txBox="1">
            <a:spLocks/>
          </p:cNvSpPr>
          <p:nvPr/>
        </p:nvSpPr>
        <p:spPr>
          <a:xfrm>
            <a:off x="391952" y="480777"/>
            <a:ext cx="4635796" cy="2131899"/>
          </a:xfrm>
          <a:prstGeom prst="rect">
            <a:avLst/>
          </a:prstGeom>
        </p:spPr>
        <p:txBody>
          <a:bodyPr/>
          <a:lstStyle>
            <a:lvl1pPr algn="ctr" rtl="0" eaLnBrk="1" fontAlgn="base" hangingPunct="1">
              <a:spcBef>
                <a:spcPct val="0"/>
              </a:spcBef>
              <a:spcAft>
                <a:spcPct val="0"/>
              </a:spcAft>
              <a:defRPr sz="3412" kern="1200">
                <a:solidFill>
                  <a:schemeClr val="tx1"/>
                </a:solidFill>
                <a:latin typeface="+mj-lt"/>
                <a:ea typeface="+mj-ea"/>
                <a:cs typeface="+mj-cs"/>
              </a:defRPr>
            </a:lvl1pPr>
            <a:lvl2pPr algn="ctr" rtl="0" eaLnBrk="1" fontAlgn="base" hangingPunct="1">
              <a:spcBef>
                <a:spcPct val="0"/>
              </a:spcBef>
              <a:spcAft>
                <a:spcPct val="0"/>
              </a:spcAft>
              <a:defRPr sz="4170">
                <a:solidFill>
                  <a:schemeClr val="tx1"/>
                </a:solidFill>
                <a:latin typeface="Calibri" pitchFamily="34" charset="0"/>
              </a:defRPr>
            </a:lvl2pPr>
            <a:lvl3pPr algn="ctr" rtl="0" eaLnBrk="1" fontAlgn="base" hangingPunct="1">
              <a:spcBef>
                <a:spcPct val="0"/>
              </a:spcBef>
              <a:spcAft>
                <a:spcPct val="0"/>
              </a:spcAft>
              <a:defRPr sz="4170">
                <a:solidFill>
                  <a:schemeClr val="tx1"/>
                </a:solidFill>
                <a:latin typeface="Calibri" pitchFamily="34" charset="0"/>
              </a:defRPr>
            </a:lvl3pPr>
            <a:lvl4pPr algn="ctr" rtl="0" eaLnBrk="1" fontAlgn="base" hangingPunct="1">
              <a:spcBef>
                <a:spcPct val="0"/>
              </a:spcBef>
              <a:spcAft>
                <a:spcPct val="0"/>
              </a:spcAft>
              <a:defRPr sz="4170">
                <a:solidFill>
                  <a:schemeClr val="tx1"/>
                </a:solidFill>
                <a:latin typeface="Calibri" pitchFamily="34" charset="0"/>
              </a:defRPr>
            </a:lvl4pPr>
            <a:lvl5pPr algn="ctr" rtl="0" eaLnBrk="1" fontAlgn="base" hangingPunct="1">
              <a:spcBef>
                <a:spcPct val="0"/>
              </a:spcBef>
              <a:spcAft>
                <a:spcPct val="0"/>
              </a:spcAft>
              <a:defRPr sz="4170">
                <a:solidFill>
                  <a:schemeClr val="tx1"/>
                </a:solidFill>
                <a:latin typeface="Calibri" pitchFamily="34" charset="0"/>
              </a:defRPr>
            </a:lvl5pPr>
            <a:lvl6pPr marL="433334" algn="ctr" rtl="0" eaLnBrk="1" fontAlgn="base" hangingPunct="1">
              <a:spcBef>
                <a:spcPct val="0"/>
              </a:spcBef>
              <a:spcAft>
                <a:spcPct val="0"/>
              </a:spcAft>
              <a:defRPr sz="4170">
                <a:solidFill>
                  <a:schemeClr val="tx1"/>
                </a:solidFill>
                <a:latin typeface="Calibri" pitchFamily="34" charset="0"/>
              </a:defRPr>
            </a:lvl6pPr>
            <a:lvl7pPr marL="866668" algn="ctr" rtl="0" eaLnBrk="1" fontAlgn="base" hangingPunct="1">
              <a:spcBef>
                <a:spcPct val="0"/>
              </a:spcBef>
              <a:spcAft>
                <a:spcPct val="0"/>
              </a:spcAft>
              <a:defRPr sz="4170">
                <a:solidFill>
                  <a:schemeClr val="tx1"/>
                </a:solidFill>
                <a:latin typeface="Calibri" pitchFamily="34" charset="0"/>
              </a:defRPr>
            </a:lvl7pPr>
            <a:lvl8pPr marL="1300002" algn="ctr" rtl="0" eaLnBrk="1" fontAlgn="base" hangingPunct="1">
              <a:spcBef>
                <a:spcPct val="0"/>
              </a:spcBef>
              <a:spcAft>
                <a:spcPct val="0"/>
              </a:spcAft>
              <a:defRPr sz="4170">
                <a:solidFill>
                  <a:schemeClr val="tx1"/>
                </a:solidFill>
                <a:latin typeface="Calibri" pitchFamily="34" charset="0"/>
              </a:defRPr>
            </a:lvl8pPr>
            <a:lvl9pPr marL="1733337" algn="ctr" rtl="0" eaLnBrk="1" fontAlgn="base" hangingPunct="1">
              <a:spcBef>
                <a:spcPct val="0"/>
              </a:spcBef>
              <a:spcAft>
                <a:spcPct val="0"/>
              </a:spcAft>
              <a:defRPr sz="4170">
                <a:solidFill>
                  <a:schemeClr val="tx1"/>
                </a:solidFill>
                <a:latin typeface="Calibri" pitchFamily="34" charset="0"/>
              </a:defRPr>
            </a:lvl9pPr>
          </a:lstStyle>
          <a:p>
            <a:pPr algn="l"/>
            <a:r>
              <a:rPr lang="en-US" sz="3200" b="1" dirty="0">
                <a:latin typeface="Arial Narrow" panose="020B0606020202030204" pitchFamily="34" charset="0"/>
              </a:rPr>
              <a:t>Intelligent Control of Connected and Automated Vehicles (CAVs) </a:t>
            </a:r>
          </a:p>
        </p:txBody>
      </p:sp>
    </p:spTree>
    <p:custDataLst>
      <p:tags r:id="rId1"/>
    </p:custDataLst>
    <p:extLst>
      <p:ext uri="{BB962C8B-B14F-4D97-AF65-F5344CB8AC3E}">
        <p14:creationId xmlns:p14="http://schemas.microsoft.com/office/powerpoint/2010/main" val="2754960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210492" y="808074"/>
            <a:ext cx="6691423" cy="4763386"/>
          </a:xfrm>
          <a:prstGeom prst="rect">
            <a:avLst/>
          </a:prstGeom>
        </p:spPr>
        <p:txBody>
          <a:bodyPr/>
          <a:lstStyle/>
          <a:p>
            <a:r>
              <a:rPr lang="en-US" sz="2400" dirty="0">
                <a:latin typeface="Arial Narrow" panose="020B0606020202030204" pitchFamily="34" charset="0"/>
              </a:rPr>
              <a:t>Provide a short narrative biography (not full C.V.) as it is related to the topic of </a:t>
            </a:r>
            <a:r>
              <a:rPr lang="en-US" sz="2400" dirty="0" smtClean="0">
                <a:latin typeface="Arial Narrow" panose="020B0606020202030204" pitchFamily="34" charset="0"/>
              </a:rPr>
              <a:t>learning object in </a:t>
            </a:r>
            <a:r>
              <a:rPr lang="en-US" sz="2400" dirty="0">
                <a:latin typeface="Arial Narrow" panose="020B0606020202030204" pitchFamily="34" charset="0"/>
              </a:rPr>
              <a:t>the narration area of the </a:t>
            </a:r>
            <a:r>
              <a:rPr lang="en-US" sz="2400" dirty="0" smtClean="0">
                <a:latin typeface="Arial Narrow" panose="020B0606020202030204" pitchFamily="34" charset="0"/>
              </a:rPr>
              <a:t>slide</a:t>
            </a:r>
            <a:endParaRPr lang="en-US" sz="2400" dirty="0">
              <a:latin typeface="Arial Narrow" panose="020B0606020202030204" pitchFamily="34" charset="0"/>
            </a:endParaRPr>
          </a:p>
          <a:p>
            <a:r>
              <a:rPr lang="en-US" sz="2400" dirty="0" smtClean="0">
                <a:latin typeface="Arial Narrow" panose="020B0606020202030204" pitchFamily="34" charset="0"/>
              </a:rPr>
              <a:t>Bullet </a:t>
            </a:r>
            <a:r>
              <a:rPr lang="en-US" sz="2400" dirty="0">
                <a:latin typeface="Arial Narrow" panose="020B0606020202030204" pitchFamily="34" charset="0"/>
              </a:rPr>
              <a:t>point your most important achievements related to the topic </a:t>
            </a:r>
            <a:r>
              <a:rPr lang="en-US" sz="2400" dirty="0" smtClean="0">
                <a:latin typeface="Arial Narrow" panose="020B0606020202030204" pitchFamily="34" charset="0"/>
              </a:rPr>
              <a:t>for </a:t>
            </a:r>
            <a:r>
              <a:rPr lang="en-US" sz="2400" dirty="0">
                <a:latin typeface="Arial Narrow" panose="020B0606020202030204" pitchFamily="34" charset="0"/>
              </a:rPr>
              <a:t>the display area of the slide</a:t>
            </a:r>
          </a:p>
          <a:p>
            <a:r>
              <a:rPr lang="en-US" sz="2400" dirty="0" smtClean="0">
                <a:latin typeface="Arial Narrow" panose="020B0606020202030204" pitchFamily="34" charset="0"/>
              </a:rPr>
              <a:t>Limit your biography to 4-5 bullets</a:t>
            </a:r>
          </a:p>
          <a:p>
            <a:r>
              <a:rPr lang="en-US" sz="2400" dirty="0" smtClean="0">
                <a:latin typeface="Arial Narrow" panose="020B0606020202030204" pitchFamily="34" charset="0"/>
              </a:rPr>
              <a:t>Provide </a:t>
            </a:r>
            <a:r>
              <a:rPr lang="en-US" sz="2400" dirty="0">
                <a:latin typeface="Arial Narrow" panose="020B0606020202030204" pitchFamily="34" charset="0"/>
              </a:rPr>
              <a:t>a </a:t>
            </a:r>
            <a:r>
              <a:rPr lang="en-US" sz="2400" dirty="0" smtClean="0">
                <a:latin typeface="Arial Narrow" panose="020B0606020202030204" pitchFamily="34" charset="0"/>
              </a:rPr>
              <a:t>professional full color, high resolution </a:t>
            </a:r>
            <a:r>
              <a:rPr lang="en-US" sz="2400" dirty="0">
                <a:latin typeface="Arial Narrow" panose="020B0606020202030204" pitchFamily="34" charset="0"/>
              </a:rPr>
              <a:t>photo in .jpg file </a:t>
            </a:r>
            <a:r>
              <a:rPr lang="en-US" sz="2400" dirty="0" smtClean="0">
                <a:latin typeface="Arial Narrow" panose="020B0606020202030204" pitchFamily="34" charset="0"/>
              </a:rPr>
              <a:t>format</a:t>
            </a:r>
            <a:endParaRPr lang="en-US" sz="2400" dirty="0">
              <a:latin typeface="Arial Narrow" panose="020B0606020202030204" pitchFamily="34" charset="0"/>
            </a:endParaRPr>
          </a:p>
        </p:txBody>
      </p:sp>
      <p:sp>
        <p:nvSpPr>
          <p:cNvPr id="7" name="TextBox 6"/>
          <p:cNvSpPr txBox="1"/>
          <p:nvPr/>
        </p:nvSpPr>
        <p:spPr>
          <a:xfrm>
            <a:off x="851420" y="3641515"/>
            <a:ext cx="1896614" cy="617348"/>
          </a:xfrm>
          <a:prstGeom prst="rect">
            <a:avLst/>
          </a:prstGeom>
          <a:noFill/>
        </p:spPr>
        <p:txBody>
          <a:bodyPr wrap="square" rtlCol="0">
            <a:spAutoFit/>
          </a:bodyPr>
          <a:lstStyle/>
          <a:p>
            <a:pPr algn="ctr"/>
            <a:r>
              <a:rPr lang="en-US" sz="1706" dirty="0">
                <a:latin typeface="Arial Narrow" panose="020B0606020202030204" pitchFamily="34" charset="0"/>
              </a:rPr>
              <a:t>Your title, name and affiliation</a:t>
            </a:r>
          </a:p>
        </p:txBody>
      </p:sp>
      <p:sp>
        <p:nvSpPr>
          <p:cNvPr id="10" name="Title 1"/>
          <p:cNvSpPr txBox="1">
            <a:spLocks/>
          </p:cNvSpPr>
          <p:nvPr/>
        </p:nvSpPr>
        <p:spPr>
          <a:xfrm>
            <a:off x="423898" y="446810"/>
            <a:ext cx="3991232" cy="568502"/>
          </a:xfrm>
          <a:prstGeom prst="rect">
            <a:avLst/>
          </a:prstGeom>
        </p:spPr>
        <p:txBody>
          <a:bodyPr/>
          <a:lstStyle>
            <a:lvl1pPr algn="ctr" rtl="0" eaLnBrk="1" fontAlgn="base" hangingPunct="1">
              <a:spcBef>
                <a:spcPct val="0"/>
              </a:spcBef>
              <a:spcAft>
                <a:spcPct val="0"/>
              </a:spcAft>
              <a:defRPr sz="3412" kern="1200">
                <a:solidFill>
                  <a:schemeClr val="tx1"/>
                </a:solidFill>
                <a:latin typeface="+mj-lt"/>
                <a:ea typeface="+mj-ea"/>
                <a:cs typeface="+mj-cs"/>
              </a:defRPr>
            </a:lvl1pPr>
            <a:lvl2pPr algn="ctr" rtl="0" eaLnBrk="1" fontAlgn="base" hangingPunct="1">
              <a:spcBef>
                <a:spcPct val="0"/>
              </a:spcBef>
              <a:spcAft>
                <a:spcPct val="0"/>
              </a:spcAft>
              <a:defRPr sz="4170">
                <a:solidFill>
                  <a:schemeClr val="tx1"/>
                </a:solidFill>
                <a:latin typeface="Calibri" pitchFamily="34" charset="0"/>
              </a:defRPr>
            </a:lvl2pPr>
            <a:lvl3pPr algn="ctr" rtl="0" eaLnBrk="1" fontAlgn="base" hangingPunct="1">
              <a:spcBef>
                <a:spcPct val="0"/>
              </a:spcBef>
              <a:spcAft>
                <a:spcPct val="0"/>
              </a:spcAft>
              <a:defRPr sz="4170">
                <a:solidFill>
                  <a:schemeClr val="tx1"/>
                </a:solidFill>
                <a:latin typeface="Calibri" pitchFamily="34" charset="0"/>
              </a:defRPr>
            </a:lvl3pPr>
            <a:lvl4pPr algn="ctr" rtl="0" eaLnBrk="1" fontAlgn="base" hangingPunct="1">
              <a:spcBef>
                <a:spcPct val="0"/>
              </a:spcBef>
              <a:spcAft>
                <a:spcPct val="0"/>
              </a:spcAft>
              <a:defRPr sz="4170">
                <a:solidFill>
                  <a:schemeClr val="tx1"/>
                </a:solidFill>
                <a:latin typeface="Calibri" pitchFamily="34" charset="0"/>
              </a:defRPr>
            </a:lvl4pPr>
            <a:lvl5pPr algn="ctr" rtl="0" eaLnBrk="1" fontAlgn="base" hangingPunct="1">
              <a:spcBef>
                <a:spcPct val="0"/>
              </a:spcBef>
              <a:spcAft>
                <a:spcPct val="0"/>
              </a:spcAft>
              <a:defRPr sz="4170">
                <a:solidFill>
                  <a:schemeClr val="tx1"/>
                </a:solidFill>
                <a:latin typeface="Calibri" pitchFamily="34" charset="0"/>
              </a:defRPr>
            </a:lvl5pPr>
            <a:lvl6pPr marL="433334" algn="ctr" rtl="0" eaLnBrk="1" fontAlgn="base" hangingPunct="1">
              <a:spcBef>
                <a:spcPct val="0"/>
              </a:spcBef>
              <a:spcAft>
                <a:spcPct val="0"/>
              </a:spcAft>
              <a:defRPr sz="4170">
                <a:solidFill>
                  <a:schemeClr val="tx1"/>
                </a:solidFill>
                <a:latin typeface="Calibri" pitchFamily="34" charset="0"/>
              </a:defRPr>
            </a:lvl6pPr>
            <a:lvl7pPr marL="866668" algn="ctr" rtl="0" eaLnBrk="1" fontAlgn="base" hangingPunct="1">
              <a:spcBef>
                <a:spcPct val="0"/>
              </a:spcBef>
              <a:spcAft>
                <a:spcPct val="0"/>
              </a:spcAft>
              <a:defRPr sz="4170">
                <a:solidFill>
                  <a:schemeClr val="tx1"/>
                </a:solidFill>
                <a:latin typeface="Calibri" pitchFamily="34" charset="0"/>
              </a:defRPr>
            </a:lvl7pPr>
            <a:lvl8pPr marL="1300002" algn="ctr" rtl="0" eaLnBrk="1" fontAlgn="base" hangingPunct="1">
              <a:spcBef>
                <a:spcPct val="0"/>
              </a:spcBef>
              <a:spcAft>
                <a:spcPct val="0"/>
              </a:spcAft>
              <a:defRPr sz="4170">
                <a:solidFill>
                  <a:schemeClr val="tx1"/>
                </a:solidFill>
                <a:latin typeface="Calibri" pitchFamily="34" charset="0"/>
              </a:defRPr>
            </a:lvl8pPr>
            <a:lvl9pPr marL="1733337" algn="ctr" rtl="0" eaLnBrk="1" fontAlgn="base" hangingPunct="1">
              <a:spcBef>
                <a:spcPct val="0"/>
              </a:spcBef>
              <a:spcAft>
                <a:spcPct val="0"/>
              </a:spcAft>
              <a:defRPr sz="4170">
                <a:solidFill>
                  <a:schemeClr val="tx1"/>
                </a:solidFill>
                <a:latin typeface="Calibri" pitchFamily="34" charset="0"/>
              </a:defRPr>
            </a:lvl9pPr>
          </a:lstStyle>
          <a:p>
            <a:pPr algn="l"/>
            <a:r>
              <a:rPr lang="en-US" sz="3200" b="1" dirty="0">
                <a:latin typeface="Arial Narrow" panose="020B0606020202030204" pitchFamily="34" charset="0"/>
              </a:rPr>
              <a:t>Biography Slide</a:t>
            </a:r>
          </a:p>
        </p:txBody>
      </p:sp>
      <p:grpSp>
        <p:nvGrpSpPr>
          <p:cNvPr id="5" name="Group 4"/>
          <p:cNvGrpSpPr/>
          <p:nvPr/>
        </p:nvGrpSpPr>
        <p:grpSpPr>
          <a:xfrm>
            <a:off x="808892" y="1563179"/>
            <a:ext cx="1943251" cy="2044137"/>
            <a:chOff x="918062" y="2848151"/>
            <a:chExt cx="1943251" cy="2044137"/>
          </a:xfrm>
        </p:grpSpPr>
        <p:sp>
          <p:nvSpPr>
            <p:cNvPr id="2" name="Rectangle 1"/>
            <p:cNvSpPr/>
            <p:nvPr/>
          </p:nvSpPr>
          <p:spPr>
            <a:xfrm>
              <a:off x="964699" y="2848151"/>
              <a:ext cx="1896614" cy="1996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6"/>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062" y="3104084"/>
              <a:ext cx="1943251" cy="1788204"/>
            </a:xfrm>
            <a:prstGeom prst="rect">
              <a:avLst/>
            </a:prstGeom>
          </p:spPr>
        </p:pic>
      </p:grpSp>
      <p:sp>
        <p:nvSpPr>
          <p:cNvPr id="14" name="TextBox 13"/>
          <p:cNvSpPr txBox="1"/>
          <p:nvPr/>
        </p:nvSpPr>
        <p:spPr>
          <a:xfrm>
            <a:off x="-1" y="6935807"/>
            <a:ext cx="11247439" cy="3139321"/>
          </a:xfrm>
          <a:prstGeom prst="rect">
            <a:avLst/>
          </a:prstGeom>
          <a:solidFill>
            <a:schemeClr val="bg2"/>
          </a:solidFill>
          <a:ln>
            <a:noFill/>
          </a:ln>
        </p:spPr>
        <p:txBody>
          <a:bodyPr wrap="square" rtlCol="0">
            <a:spAutoFit/>
          </a:bodyPr>
          <a:lstStyle/>
          <a:p>
            <a:r>
              <a:rPr lang="en-US" b="1" dirty="0">
                <a:solidFill>
                  <a:srgbClr val="222A35"/>
                </a:solidFill>
                <a:latin typeface="Arial Narrow" panose="020B0606020202030204" pitchFamily="34" charset="0"/>
              </a:rPr>
              <a:t>NARRATION SCRIPT</a:t>
            </a:r>
          </a:p>
          <a:p>
            <a:r>
              <a:rPr lang="en-US" dirty="0">
                <a:latin typeface="Arial Narrow" panose="020B0606020202030204" pitchFamily="34" charset="0"/>
              </a:rPr>
              <a:t>Please enter your narration here</a:t>
            </a:r>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p:txBody>
      </p:sp>
      <p:sp>
        <p:nvSpPr>
          <p:cNvPr id="11" name="Rectangle 10">
            <a:extLst>
              <a:ext uri="{FF2B5EF4-FFF2-40B4-BE49-F238E27FC236}">
                <a16:creationId xmlns:a16="http://schemas.microsoft.com/office/drawing/2014/main" id="{E7EB5432-23A6-214E-8310-F65A8E818582}"/>
              </a:ext>
            </a:extLst>
          </p:cNvPr>
          <p:cNvSpPr/>
          <p:nvPr/>
        </p:nvSpPr>
        <p:spPr>
          <a:xfrm>
            <a:off x="-2905805" y="0"/>
            <a:ext cx="2762485" cy="24972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a:r>
              <a:rPr lang="en-US" b="1" dirty="0">
                <a:solidFill>
                  <a:schemeClr val="tx1"/>
                </a:solidFill>
              </a:rPr>
              <a:t>NOTE: </a:t>
            </a:r>
            <a:r>
              <a:rPr lang="en-US" dirty="0">
                <a:solidFill>
                  <a:schemeClr val="tx1"/>
                </a:solidFill>
              </a:rPr>
              <a:t>This slide is not the final design that will be used when the course is produced. This is just a blank canvas for you to capture your content.</a:t>
            </a:r>
          </a:p>
        </p:txBody>
      </p:sp>
      <p:sp>
        <p:nvSpPr>
          <p:cNvPr id="12" name="Rectangle 11">
            <a:extLst>
              <a:ext uri="{FF2B5EF4-FFF2-40B4-BE49-F238E27FC236}">
                <a16:creationId xmlns:a16="http://schemas.microsoft.com/office/drawing/2014/main" id="{E7EB5432-23A6-214E-8310-F65A8E818582}"/>
              </a:ext>
            </a:extLst>
          </p:cNvPr>
          <p:cNvSpPr/>
          <p:nvPr/>
        </p:nvSpPr>
        <p:spPr>
          <a:xfrm>
            <a:off x="-2905805" y="6886353"/>
            <a:ext cx="2762485" cy="24972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a:r>
              <a:rPr lang="en-US" b="1" dirty="0">
                <a:solidFill>
                  <a:schemeClr val="tx1"/>
                </a:solidFill>
              </a:rPr>
              <a:t>NOTE: </a:t>
            </a:r>
            <a:r>
              <a:rPr lang="en-US" dirty="0" smtClean="0">
                <a:solidFill>
                  <a:schemeClr val="tx1"/>
                </a:solidFill>
              </a:rPr>
              <a:t>In this narration script section, type the word-for-word script that will be read while this slide is displayed.</a:t>
            </a:r>
            <a:endParaRPr lang="en-US" dirty="0">
              <a:solidFill>
                <a:schemeClr val="tx1"/>
              </a:solidFill>
            </a:endParaRPr>
          </a:p>
        </p:txBody>
      </p:sp>
    </p:spTree>
    <p:custDataLst>
      <p:tags r:id="rId1"/>
    </p:custDataLst>
    <p:extLst>
      <p:ext uri="{BB962C8B-B14F-4D97-AF65-F5344CB8AC3E}">
        <p14:creationId xmlns:p14="http://schemas.microsoft.com/office/powerpoint/2010/main" val="1779757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3340684" y="572877"/>
            <a:ext cx="7741531" cy="5124537"/>
          </a:xfrm>
          <a:prstGeom prst="rect">
            <a:avLst/>
          </a:prstGeom>
        </p:spPr>
        <p:txBody>
          <a:bodyPr/>
          <a:lstStyle/>
          <a:p>
            <a:r>
              <a:rPr lang="en-US" sz="2400" dirty="0">
                <a:latin typeface="Arial Narrow" panose="020B0606020202030204" pitchFamily="34" charset="0"/>
              </a:rPr>
              <a:t>Conducts research in systems and controls with applications in human-robot interaction (HRI) systems, cyber-physical systems (CPS), and multi-robot systems (MRS)</a:t>
            </a:r>
          </a:p>
          <a:p>
            <a:r>
              <a:rPr lang="en-US" sz="2400" dirty="0">
                <a:latin typeface="Arial Narrow" panose="020B0606020202030204" pitchFamily="34" charset="0"/>
              </a:rPr>
              <a:t>Holds a Ph.D. degree in Mechanical Engineering from Worcester Polytechnic Institute and was a postdoc in the Electrical Engineering Department at the University of Notre Dame</a:t>
            </a:r>
          </a:p>
          <a:p>
            <a:r>
              <a:rPr lang="en-US" sz="2400" dirty="0">
                <a:latin typeface="Arial Narrow" panose="020B0606020202030204" pitchFamily="34" charset="0"/>
              </a:rPr>
              <a:t>A Senior Member of the IEEE and a member of ASME, AAAI</a:t>
            </a:r>
          </a:p>
          <a:p>
            <a:r>
              <a:rPr lang="en-US" sz="2400" dirty="0">
                <a:latin typeface="Arial Narrow" panose="020B0606020202030204" pitchFamily="34" charset="0"/>
              </a:rPr>
              <a:t>Chairs the IEEE Control Systems Society (CSS) Technical Committee (TC) on Manufacturing Automation and Robotic Control, the IEEE Vehicular Technology Society (VTS) TC on Autonomous Vehicles, and is a member of the IEEE Robotics and Automation Society (RAS) TC on Multi-robot Systems</a:t>
            </a:r>
          </a:p>
        </p:txBody>
      </p:sp>
      <p:sp>
        <p:nvSpPr>
          <p:cNvPr id="8" name="TextBox 7"/>
          <p:cNvSpPr txBox="1"/>
          <p:nvPr/>
        </p:nvSpPr>
        <p:spPr>
          <a:xfrm>
            <a:off x="392684" y="4011035"/>
            <a:ext cx="2568143" cy="1077218"/>
          </a:xfrm>
          <a:prstGeom prst="rect">
            <a:avLst/>
          </a:prstGeom>
          <a:noFill/>
        </p:spPr>
        <p:txBody>
          <a:bodyPr wrap="square" rtlCol="0">
            <a:spAutoFit/>
          </a:bodyPr>
          <a:lstStyle/>
          <a:p>
            <a:pPr algn="ctr"/>
            <a:r>
              <a:rPr lang="en-US" sz="1600" dirty="0">
                <a:latin typeface="Arial Narrow" panose="020B0606020202030204" pitchFamily="34" charset="0"/>
              </a:rPr>
              <a:t>Dr. Yue Wang, Associate Professor in the Mechanical Engineering Department at Clemson University</a:t>
            </a:r>
          </a:p>
        </p:txBody>
      </p:sp>
      <p:sp>
        <p:nvSpPr>
          <p:cNvPr id="13" name="Title 1"/>
          <p:cNvSpPr txBox="1">
            <a:spLocks/>
          </p:cNvSpPr>
          <p:nvPr/>
        </p:nvSpPr>
        <p:spPr>
          <a:xfrm>
            <a:off x="423898" y="429209"/>
            <a:ext cx="3097618" cy="568502"/>
          </a:xfrm>
          <a:prstGeom prst="rect">
            <a:avLst/>
          </a:prstGeom>
        </p:spPr>
        <p:txBody>
          <a:bodyPr/>
          <a:lstStyle>
            <a:lvl1pPr algn="ctr" rtl="0" eaLnBrk="1" fontAlgn="base" hangingPunct="1">
              <a:spcBef>
                <a:spcPct val="0"/>
              </a:spcBef>
              <a:spcAft>
                <a:spcPct val="0"/>
              </a:spcAft>
              <a:defRPr sz="3412" kern="1200">
                <a:solidFill>
                  <a:schemeClr val="tx1"/>
                </a:solidFill>
                <a:latin typeface="+mj-lt"/>
                <a:ea typeface="+mj-ea"/>
                <a:cs typeface="+mj-cs"/>
              </a:defRPr>
            </a:lvl1pPr>
            <a:lvl2pPr algn="ctr" rtl="0" eaLnBrk="1" fontAlgn="base" hangingPunct="1">
              <a:spcBef>
                <a:spcPct val="0"/>
              </a:spcBef>
              <a:spcAft>
                <a:spcPct val="0"/>
              </a:spcAft>
              <a:defRPr sz="4170">
                <a:solidFill>
                  <a:schemeClr val="tx1"/>
                </a:solidFill>
                <a:latin typeface="Calibri" pitchFamily="34" charset="0"/>
              </a:defRPr>
            </a:lvl2pPr>
            <a:lvl3pPr algn="ctr" rtl="0" eaLnBrk="1" fontAlgn="base" hangingPunct="1">
              <a:spcBef>
                <a:spcPct val="0"/>
              </a:spcBef>
              <a:spcAft>
                <a:spcPct val="0"/>
              </a:spcAft>
              <a:defRPr sz="4170">
                <a:solidFill>
                  <a:schemeClr val="tx1"/>
                </a:solidFill>
                <a:latin typeface="Calibri" pitchFamily="34" charset="0"/>
              </a:defRPr>
            </a:lvl3pPr>
            <a:lvl4pPr algn="ctr" rtl="0" eaLnBrk="1" fontAlgn="base" hangingPunct="1">
              <a:spcBef>
                <a:spcPct val="0"/>
              </a:spcBef>
              <a:spcAft>
                <a:spcPct val="0"/>
              </a:spcAft>
              <a:defRPr sz="4170">
                <a:solidFill>
                  <a:schemeClr val="tx1"/>
                </a:solidFill>
                <a:latin typeface="Calibri" pitchFamily="34" charset="0"/>
              </a:defRPr>
            </a:lvl4pPr>
            <a:lvl5pPr algn="ctr" rtl="0" eaLnBrk="1" fontAlgn="base" hangingPunct="1">
              <a:spcBef>
                <a:spcPct val="0"/>
              </a:spcBef>
              <a:spcAft>
                <a:spcPct val="0"/>
              </a:spcAft>
              <a:defRPr sz="4170">
                <a:solidFill>
                  <a:schemeClr val="tx1"/>
                </a:solidFill>
                <a:latin typeface="Calibri" pitchFamily="34" charset="0"/>
              </a:defRPr>
            </a:lvl5pPr>
            <a:lvl6pPr marL="433334" algn="ctr" rtl="0" eaLnBrk="1" fontAlgn="base" hangingPunct="1">
              <a:spcBef>
                <a:spcPct val="0"/>
              </a:spcBef>
              <a:spcAft>
                <a:spcPct val="0"/>
              </a:spcAft>
              <a:defRPr sz="4170">
                <a:solidFill>
                  <a:schemeClr val="tx1"/>
                </a:solidFill>
                <a:latin typeface="Calibri" pitchFamily="34" charset="0"/>
              </a:defRPr>
            </a:lvl6pPr>
            <a:lvl7pPr marL="866668" algn="ctr" rtl="0" eaLnBrk="1" fontAlgn="base" hangingPunct="1">
              <a:spcBef>
                <a:spcPct val="0"/>
              </a:spcBef>
              <a:spcAft>
                <a:spcPct val="0"/>
              </a:spcAft>
              <a:defRPr sz="4170">
                <a:solidFill>
                  <a:schemeClr val="tx1"/>
                </a:solidFill>
                <a:latin typeface="Calibri" pitchFamily="34" charset="0"/>
              </a:defRPr>
            </a:lvl7pPr>
            <a:lvl8pPr marL="1300002" algn="ctr" rtl="0" eaLnBrk="1" fontAlgn="base" hangingPunct="1">
              <a:spcBef>
                <a:spcPct val="0"/>
              </a:spcBef>
              <a:spcAft>
                <a:spcPct val="0"/>
              </a:spcAft>
              <a:defRPr sz="4170">
                <a:solidFill>
                  <a:schemeClr val="tx1"/>
                </a:solidFill>
                <a:latin typeface="Calibri" pitchFamily="34" charset="0"/>
              </a:defRPr>
            </a:lvl8pPr>
            <a:lvl9pPr marL="1733337" algn="ctr" rtl="0" eaLnBrk="1" fontAlgn="base" hangingPunct="1">
              <a:spcBef>
                <a:spcPct val="0"/>
              </a:spcBef>
              <a:spcAft>
                <a:spcPct val="0"/>
              </a:spcAft>
              <a:defRPr sz="4170">
                <a:solidFill>
                  <a:schemeClr val="tx1"/>
                </a:solidFill>
                <a:latin typeface="Calibri" pitchFamily="34" charset="0"/>
              </a:defRPr>
            </a:lvl9pPr>
          </a:lstStyle>
          <a:p>
            <a:pPr algn="l"/>
            <a:r>
              <a:rPr lang="en-US" sz="3200" b="1" dirty="0">
                <a:latin typeface="Arial Narrow" panose="020B0606020202030204" pitchFamily="34" charset="0"/>
              </a:rPr>
              <a:t>Yue Wang</a:t>
            </a:r>
          </a:p>
        </p:txBody>
      </p:sp>
      <p:grpSp>
        <p:nvGrpSpPr>
          <p:cNvPr id="14" name="Group 13"/>
          <p:cNvGrpSpPr/>
          <p:nvPr/>
        </p:nvGrpSpPr>
        <p:grpSpPr>
          <a:xfrm>
            <a:off x="616236" y="1639475"/>
            <a:ext cx="2125111" cy="2271163"/>
            <a:chOff x="547481" y="4109545"/>
            <a:chExt cx="1848878" cy="1975945"/>
          </a:xfrm>
        </p:grpSpPr>
        <p:sp>
          <p:nvSpPr>
            <p:cNvPr id="15" name="Rectangle 14"/>
            <p:cNvSpPr/>
            <p:nvPr/>
          </p:nvSpPr>
          <p:spPr>
            <a:xfrm>
              <a:off x="547481" y="4109545"/>
              <a:ext cx="1848878" cy="197594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6"/>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6552" t="7641" r="8331" b="21147"/>
            <a:stretch/>
          </p:blipFill>
          <p:spPr>
            <a:xfrm>
              <a:off x="627430" y="4211261"/>
              <a:ext cx="1685438" cy="1781314"/>
            </a:xfrm>
            <a:prstGeom prst="rect">
              <a:avLst/>
            </a:prstGeom>
            <a:effectLst>
              <a:softEdge rad="0"/>
            </a:effectLst>
          </p:spPr>
        </p:pic>
      </p:grpSp>
      <p:sp>
        <p:nvSpPr>
          <p:cNvPr id="17" name="TextBox 16"/>
          <p:cNvSpPr txBox="1"/>
          <p:nvPr/>
        </p:nvSpPr>
        <p:spPr>
          <a:xfrm>
            <a:off x="-1" y="6897707"/>
            <a:ext cx="11247439" cy="3139321"/>
          </a:xfrm>
          <a:prstGeom prst="rect">
            <a:avLst/>
          </a:prstGeom>
          <a:solidFill>
            <a:schemeClr val="bg2"/>
          </a:solidFill>
          <a:ln>
            <a:noFill/>
          </a:ln>
        </p:spPr>
        <p:txBody>
          <a:bodyPr wrap="square" rtlCol="0">
            <a:spAutoFit/>
          </a:bodyPr>
          <a:lstStyle/>
          <a:p>
            <a:r>
              <a:rPr lang="en-US" b="1" dirty="0">
                <a:solidFill>
                  <a:srgbClr val="222A35"/>
                </a:solidFill>
                <a:latin typeface="Arial Narrow" panose="020B0606020202030204" pitchFamily="34" charset="0"/>
              </a:rPr>
              <a:t>NARRATION SCRIPT</a:t>
            </a:r>
          </a:p>
          <a:p>
            <a:r>
              <a:rPr lang="en-US" dirty="0">
                <a:latin typeface="Arial Narrow" panose="020B0606020202030204" pitchFamily="34" charset="0"/>
              </a:rPr>
              <a:t>Dr. Wang is an Associate Professor in the Mechanical Engineering Department at Clemson University, where she teaches and conducts research in systems and controls with applications in human-robot interaction (HRI) systems, cyber-physical systems (CPS), and multi-robot systems (MRS). She received her Ph.D. degree in Mechanical Engineering from Worcester Polytechnic Institute in 2011. Prior to joining Clemson in 2012, she was a postdoc in the Electrical Engineering Department at the University of Notre Dame. She is a Senior Member of the IEEE and a member of ASME, AAAI. She chairs the IEEE Control Systems Society (CSS) Technical Committee (TC) on Manufacturing Automation and Robotic Control, the IEEE Vehicular Technology Society (VTS) TC on Autonomous Vehicles, and is a member of the IEEE Robotics and Automation Society (RAS) TC on Multi-robot Systems.</a:t>
            </a: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p:txBody>
      </p:sp>
      <p:grpSp>
        <p:nvGrpSpPr>
          <p:cNvPr id="18" name="Group 17"/>
          <p:cNvGrpSpPr/>
          <p:nvPr/>
        </p:nvGrpSpPr>
        <p:grpSpPr>
          <a:xfrm rot="20559282">
            <a:off x="1312034" y="4620899"/>
            <a:ext cx="8987885" cy="1459820"/>
            <a:chOff x="116077" y="7744402"/>
            <a:chExt cx="8911845" cy="1540275"/>
          </a:xfrm>
        </p:grpSpPr>
        <p:sp>
          <p:nvSpPr>
            <p:cNvPr id="19" name="TextBox 18"/>
            <p:cNvSpPr txBox="1"/>
            <p:nvPr/>
          </p:nvSpPr>
          <p:spPr>
            <a:xfrm>
              <a:off x="116077" y="8879429"/>
              <a:ext cx="8911845" cy="405248"/>
            </a:xfrm>
            <a:prstGeom prst="rect">
              <a:avLst/>
            </a:prstGeom>
            <a:noFill/>
          </p:spPr>
          <p:txBody>
            <a:bodyPr wrap="square" rtlCol="0">
              <a:spAutoFit/>
            </a:bodyPr>
            <a:lstStyle/>
            <a:p>
              <a:pPr algn="ctr"/>
              <a:r>
                <a:rPr lang="en-US" sz="1896" dirty="0">
                  <a:solidFill>
                    <a:srgbClr val="FF0000"/>
                  </a:solidFill>
                </a:rPr>
                <a:t>REMOVE THIS SLIDE FROM SUBMITTED MATERIALS</a:t>
              </a: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0760" y="7744402"/>
              <a:ext cx="5320635" cy="1219048"/>
            </a:xfrm>
            <a:prstGeom prst="rect">
              <a:avLst/>
            </a:prstGeom>
          </p:spPr>
        </p:pic>
      </p:grpSp>
      <p:sp>
        <p:nvSpPr>
          <p:cNvPr id="21" name="Rectangle 20">
            <a:extLst>
              <a:ext uri="{FF2B5EF4-FFF2-40B4-BE49-F238E27FC236}">
                <a16:creationId xmlns:a16="http://schemas.microsoft.com/office/drawing/2014/main" id="{E7EB5432-23A6-214E-8310-F65A8E818582}"/>
              </a:ext>
            </a:extLst>
          </p:cNvPr>
          <p:cNvSpPr/>
          <p:nvPr/>
        </p:nvSpPr>
        <p:spPr>
          <a:xfrm>
            <a:off x="-2905805" y="0"/>
            <a:ext cx="2762485" cy="24972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a:r>
              <a:rPr lang="en-US" b="1" dirty="0">
                <a:solidFill>
                  <a:schemeClr val="tx1"/>
                </a:solidFill>
              </a:rPr>
              <a:t>NOTE: </a:t>
            </a:r>
            <a:r>
              <a:rPr lang="en-US" dirty="0">
                <a:solidFill>
                  <a:schemeClr val="tx1"/>
                </a:solidFill>
              </a:rPr>
              <a:t>After you have modeled your biography slide after this one, you can delete this slide.</a:t>
            </a:r>
          </a:p>
        </p:txBody>
      </p:sp>
    </p:spTree>
    <p:custDataLst>
      <p:tags r:id="rId1"/>
    </p:custDataLst>
    <p:extLst>
      <p:ext uri="{BB962C8B-B14F-4D97-AF65-F5344CB8AC3E}">
        <p14:creationId xmlns:p14="http://schemas.microsoft.com/office/powerpoint/2010/main" val="357558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59508" y="429295"/>
            <a:ext cx="10878480" cy="568502"/>
          </a:xfrm>
          <a:prstGeom prst="rect">
            <a:avLst/>
          </a:prstGeom>
        </p:spPr>
        <p:txBody>
          <a:bodyPr/>
          <a:lstStyle>
            <a:lvl1pPr algn="ctr" rtl="0" eaLnBrk="1" fontAlgn="base" hangingPunct="1">
              <a:spcBef>
                <a:spcPct val="0"/>
              </a:spcBef>
              <a:spcAft>
                <a:spcPct val="0"/>
              </a:spcAft>
              <a:defRPr sz="3412" kern="1200">
                <a:solidFill>
                  <a:schemeClr val="tx1"/>
                </a:solidFill>
                <a:latin typeface="+mj-lt"/>
                <a:ea typeface="+mj-ea"/>
                <a:cs typeface="+mj-cs"/>
              </a:defRPr>
            </a:lvl1pPr>
            <a:lvl2pPr algn="ctr" rtl="0" eaLnBrk="1" fontAlgn="base" hangingPunct="1">
              <a:spcBef>
                <a:spcPct val="0"/>
              </a:spcBef>
              <a:spcAft>
                <a:spcPct val="0"/>
              </a:spcAft>
              <a:defRPr sz="4170">
                <a:solidFill>
                  <a:schemeClr val="tx1"/>
                </a:solidFill>
                <a:latin typeface="Calibri" pitchFamily="34" charset="0"/>
              </a:defRPr>
            </a:lvl2pPr>
            <a:lvl3pPr algn="ctr" rtl="0" eaLnBrk="1" fontAlgn="base" hangingPunct="1">
              <a:spcBef>
                <a:spcPct val="0"/>
              </a:spcBef>
              <a:spcAft>
                <a:spcPct val="0"/>
              </a:spcAft>
              <a:defRPr sz="4170">
                <a:solidFill>
                  <a:schemeClr val="tx1"/>
                </a:solidFill>
                <a:latin typeface="Calibri" pitchFamily="34" charset="0"/>
              </a:defRPr>
            </a:lvl3pPr>
            <a:lvl4pPr algn="ctr" rtl="0" eaLnBrk="1" fontAlgn="base" hangingPunct="1">
              <a:spcBef>
                <a:spcPct val="0"/>
              </a:spcBef>
              <a:spcAft>
                <a:spcPct val="0"/>
              </a:spcAft>
              <a:defRPr sz="4170">
                <a:solidFill>
                  <a:schemeClr val="tx1"/>
                </a:solidFill>
                <a:latin typeface="Calibri" pitchFamily="34" charset="0"/>
              </a:defRPr>
            </a:lvl4pPr>
            <a:lvl5pPr algn="ctr" rtl="0" eaLnBrk="1" fontAlgn="base" hangingPunct="1">
              <a:spcBef>
                <a:spcPct val="0"/>
              </a:spcBef>
              <a:spcAft>
                <a:spcPct val="0"/>
              </a:spcAft>
              <a:defRPr sz="4170">
                <a:solidFill>
                  <a:schemeClr val="tx1"/>
                </a:solidFill>
                <a:latin typeface="Calibri" pitchFamily="34" charset="0"/>
              </a:defRPr>
            </a:lvl5pPr>
            <a:lvl6pPr marL="433334" algn="ctr" rtl="0" eaLnBrk="1" fontAlgn="base" hangingPunct="1">
              <a:spcBef>
                <a:spcPct val="0"/>
              </a:spcBef>
              <a:spcAft>
                <a:spcPct val="0"/>
              </a:spcAft>
              <a:defRPr sz="4170">
                <a:solidFill>
                  <a:schemeClr val="tx1"/>
                </a:solidFill>
                <a:latin typeface="Calibri" pitchFamily="34" charset="0"/>
              </a:defRPr>
            </a:lvl6pPr>
            <a:lvl7pPr marL="866668" algn="ctr" rtl="0" eaLnBrk="1" fontAlgn="base" hangingPunct="1">
              <a:spcBef>
                <a:spcPct val="0"/>
              </a:spcBef>
              <a:spcAft>
                <a:spcPct val="0"/>
              </a:spcAft>
              <a:defRPr sz="4170">
                <a:solidFill>
                  <a:schemeClr val="tx1"/>
                </a:solidFill>
                <a:latin typeface="Calibri" pitchFamily="34" charset="0"/>
              </a:defRPr>
            </a:lvl7pPr>
            <a:lvl8pPr marL="1300002" algn="ctr" rtl="0" eaLnBrk="1" fontAlgn="base" hangingPunct="1">
              <a:spcBef>
                <a:spcPct val="0"/>
              </a:spcBef>
              <a:spcAft>
                <a:spcPct val="0"/>
              </a:spcAft>
              <a:defRPr sz="4170">
                <a:solidFill>
                  <a:schemeClr val="tx1"/>
                </a:solidFill>
                <a:latin typeface="Calibri" pitchFamily="34" charset="0"/>
              </a:defRPr>
            </a:lvl8pPr>
            <a:lvl9pPr marL="1733337" algn="ctr" rtl="0" eaLnBrk="1" fontAlgn="base" hangingPunct="1">
              <a:spcBef>
                <a:spcPct val="0"/>
              </a:spcBef>
              <a:spcAft>
                <a:spcPct val="0"/>
              </a:spcAft>
              <a:defRPr sz="4170">
                <a:solidFill>
                  <a:schemeClr val="tx1"/>
                </a:solidFill>
                <a:latin typeface="Calibri" pitchFamily="34" charset="0"/>
              </a:defRPr>
            </a:lvl9pPr>
          </a:lstStyle>
          <a:p>
            <a:pPr algn="l"/>
            <a:r>
              <a:rPr lang="en-US" sz="3200" b="1" dirty="0" smtClean="0">
                <a:latin typeface="Arial Narrow" panose="020B0606020202030204" pitchFamily="34" charset="0"/>
              </a:rPr>
              <a:t>Course Learning Objectives</a:t>
            </a:r>
            <a:endParaRPr lang="en-US" sz="3200" b="1" dirty="0">
              <a:latin typeface="Arial Narrow" panose="020B0606020202030204" pitchFamily="34" charset="0"/>
            </a:endParaRPr>
          </a:p>
        </p:txBody>
      </p:sp>
      <p:sp>
        <p:nvSpPr>
          <p:cNvPr id="5" name="TextBox 4"/>
          <p:cNvSpPr txBox="1"/>
          <p:nvPr/>
        </p:nvSpPr>
        <p:spPr>
          <a:xfrm>
            <a:off x="-1" y="6935807"/>
            <a:ext cx="11247439" cy="3139321"/>
          </a:xfrm>
          <a:prstGeom prst="rect">
            <a:avLst/>
          </a:prstGeom>
          <a:solidFill>
            <a:schemeClr val="bg2"/>
          </a:solidFill>
          <a:ln>
            <a:noFill/>
          </a:ln>
        </p:spPr>
        <p:txBody>
          <a:bodyPr wrap="square" rtlCol="0">
            <a:spAutoFit/>
          </a:bodyPr>
          <a:lstStyle/>
          <a:p>
            <a:r>
              <a:rPr lang="en-US" b="1" dirty="0">
                <a:solidFill>
                  <a:srgbClr val="222A35"/>
                </a:solidFill>
                <a:latin typeface="Arial Narrow" panose="020B0606020202030204" pitchFamily="34" charset="0"/>
              </a:rPr>
              <a:t>NARRATION SCRIPT</a:t>
            </a:r>
          </a:p>
          <a:p>
            <a:r>
              <a:rPr lang="en-US" dirty="0">
                <a:latin typeface="Arial Narrow" panose="020B0606020202030204" pitchFamily="34" charset="0"/>
              </a:rPr>
              <a:t>Please enter your narration here</a:t>
            </a:r>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p:txBody>
      </p:sp>
      <p:sp>
        <p:nvSpPr>
          <p:cNvPr id="6" name="Rectangle 5">
            <a:extLst>
              <a:ext uri="{FF2B5EF4-FFF2-40B4-BE49-F238E27FC236}">
                <a16:creationId xmlns:a16="http://schemas.microsoft.com/office/drawing/2014/main" id="{E7EB5432-23A6-214E-8310-F65A8E818582}"/>
              </a:ext>
            </a:extLst>
          </p:cNvPr>
          <p:cNvSpPr/>
          <p:nvPr/>
        </p:nvSpPr>
        <p:spPr>
          <a:xfrm>
            <a:off x="-2905805" y="0"/>
            <a:ext cx="2762485" cy="24972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a:r>
              <a:rPr lang="en-US" b="1" dirty="0">
                <a:solidFill>
                  <a:schemeClr val="tx1"/>
                </a:solidFill>
              </a:rPr>
              <a:t>NOTE: </a:t>
            </a:r>
            <a:r>
              <a:rPr lang="en-US" dirty="0">
                <a:solidFill>
                  <a:schemeClr val="tx1"/>
                </a:solidFill>
              </a:rPr>
              <a:t>This slide is not the final design that will be used when the course is produced. This is just a blank canvas for you to capture your content.</a:t>
            </a:r>
          </a:p>
        </p:txBody>
      </p:sp>
      <p:sp>
        <p:nvSpPr>
          <p:cNvPr id="7" name="Rectangle 6">
            <a:extLst>
              <a:ext uri="{FF2B5EF4-FFF2-40B4-BE49-F238E27FC236}">
                <a16:creationId xmlns:a16="http://schemas.microsoft.com/office/drawing/2014/main" id="{E7EB5432-23A6-214E-8310-F65A8E818582}"/>
              </a:ext>
            </a:extLst>
          </p:cNvPr>
          <p:cNvSpPr/>
          <p:nvPr/>
        </p:nvSpPr>
        <p:spPr>
          <a:xfrm>
            <a:off x="-2905805" y="6886353"/>
            <a:ext cx="2762485" cy="24972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a:r>
              <a:rPr lang="en-US" b="1" dirty="0">
                <a:solidFill>
                  <a:schemeClr val="tx1"/>
                </a:solidFill>
              </a:rPr>
              <a:t>NOTE: </a:t>
            </a:r>
            <a:r>
              <a:rPr lang="en-US" dirty="0" smtClean="0">
                <a:solidFill>
                  <a:schemeClr val="tx1"/>
                </a:solidFill>
              </a:rPr>
              <a:t>In this narration script section, type the word-for-word script that will be read while this slide is displayed.</a:t>
            </a:r>
            <a:endParaRPr lang="en-US" dirty="0">
              <a:solidFill>
                <a:schemeClr val="tx1"/>
              </a:solidFill>
            </a:endParaRPr>
          </a:p>
        </p:txBody>
      </p:sp>
      <p:sp>
        <p:nvSpPr>
          <p:cNvPr id="10" name="Content Placeholder 2"/>
          <p:cNvSpPr txBox="1">
            <a:spLocks/>
          </p:cNvSpPr>
          <p:nvPr/>
        </p:nvSpPr>
        <p:spPr>
          <a:xfrm>
            <a:off x="359508" y="1089648"/>
            <a:ext cx="10660184" cy="4521798"/>
          </a:xfrm>
          <a:prstGeom prst="rect">
            <a:avLst/>
          </a:prstGeom>
        </p:spPr>
        <p:txBody>
          <a:bodyPr/>
          <a:lstStyle>
            <a:lvl1pPr marL="325001" indent="-325001" algn="l" rtl="0" eaLnBrk="1" fontAlgn="base" hangingPunct="1">
              <a:spcBef>
                <a:spcPct val="20000"/>
              </a:spcBef>
              <a:spcAft>
                <a:spcPct val="0"/>
              </a:spcAft>
              <a:buFont typeface="Arial" pitchFamily="34" charset="0"/>
              <a:buChar char="•"/>
              <a:defRPr sz="2654" kern="1200">
                <a:solidFill>
                  <a:schemeClr val="tx1"/>
                </a:solidFill>
                <a:latin typeface="+mn-lt"/>
                <a:ea typeface="+mn-ea"/>
                <a:cs typeface="+mn-cs"/>
              </a:defRPr>
            </a:lvl1pPr>
            <a:lvl2pPr marL="704168" indent="-270834" algn="l" rtl="0" eaLnBrk="1" fontAlgn="base" hangingPunct="1">
              <a:spcBef>
                <a:spcPct val="20000"/>
              </a:spcBef>
              <a:spcAft>
                <a:spcPct val="0"/>
              </a:spcAft>
              <a:buFont typeface="Arial" pitchFamily="34" charset="0"/>
              <a:buChar char="–"/>
              <a:defRPr sz="2275" kern="1200">
                <a:solidFill>
                  <a:schemeClr val="tx1"/>
                </a:solidFill>
                <a:latin typeface="+mn-lt"/>
                <a:ea typeface="+mn-ea"/>
                <a:cs typeface="+mn-cs"/>
              </a:defRPr>
            </a:lvl2pPr>
            <a:lvl3pPr marL="1083335" indent="-216667" algn="l" rtl="0" eaLnBrk="1" fontAlgn="base" hangingPunct="1">
              <a:spcBef>
                <a:spcPct val="20000"/>
              </a:spcBef>
              <a:spcAft>
                <a:spcPct val="0"/>
              </a:spcAft>
              <a:buFont typeface="Arial" pitchFamily="34" charset="0"/>
              <a:buChar char="•"/>
              <a:defRPr sz="1896" kern="1200">
                <a:solidFill>
                  <a:schemeClr val="tx1"/>
                </a:solidFill>
                <a:latin typeface="+mn-lt"/>
                <a:ea typeface="+mn-ea"/>
                <a:cs typeface="+mn-cs"/>
              </a:defRPr>
            </a:lvl3pPr>
            <a:lvl4pPr marL="1516670" indent="-216667" algn="l" rtl="0" eaLnBrk="1" fontAlgn="base" hangingPunct="1">
              <a:spcBef>
                <a:spcPct val="20000"/>
              </a:spcBef>
              <a:spcAft>
                <a:spcPct val="0"/>
              </a:spcAft>
              <a:buFont typeface="Arial" pitchFamily="34" charset="0"/>
              <a:buChar char="–"/>
              <a:defRPr sz="1706" kern="1200">
                <a:solidFill>
                  <a:schemeClr val="tx1"/>
                </a:solidFill>
                <a:latin typeface="+mn-lt"/>
                <a:ea typeface="+mn-ea"/>
                <a:cs typeface="+mn-cs"/>
              </a:defRPr>
            </a:lvl4pPr>
            <a:lvl5pPr marL="1950004" indent="-216667" algn="l" rtl="0" eaLnBrk="1" fontAlgn="base" hangingPunct="1">
              <a:spcBef>
                <a:spcPct val="20000"/>
              </a:spcBef>
              <a:spcAft>
                <a:spcPct val="0"/>
              </a:spcAft>
              <a:buFont typeface="Arial" pitchFamily="34" charset="0"/>
              <a:buChar char="»"/>
              <a:defRPr sz="1706" kern="1200">
                <a:solidFill>
                  <a:schemeClr val="tx1"/>
                </a:solidFill>
                <a:latin typeface="+mn-lt"/>
                <a:ea typeface="+mn-ea"/>
                <a:cs typeface="+mn-cs"/>
              </a:defRPr>
            </a:lvl5pPr>
            <a:lvl6pPr marL="2383338" indent="-216667" algn="l" defTabSz="866668" rtl="0" eaLnBrk="1" latinLnBrk="0" hangingPunct="1">
              <a:spcBef>
                <a:spcPct val="20000"/>
              </a:spcBef>
              <a:buFont typeface="Arial" pitchFamily="34" charset="0"/>
              <a:buChar char="•"/>
              <a:defRPr sz="1896" kern="1200">
                <a:solidFill>
                  <a:schemeClr val="tx1"/>
                </a:solidFill>
                <a:latin typeface="+mn-lt"/>
                <a:ea typeface="+mn-ea"/>
                <a:cs typeface="+mn-cs"/>
              </a:defRPr>
            </a:lvl6pPr>
            <a:lvl7pPr marL="2816672" indent="-216667" algn="l" defTabSz="866668" rtl="0" eaLnBrk="1" latinLnBrk="0" hangingPunct="1">
              <a:spcBef>
                <a:spcPct val="20000"/>
              </a:spcBef>
              <a:buFont typeface="Arial" pitchFamily="34" charset="0"/>
              <a:buChar char="•"/>
              <a:defRPr sz="1896" kern="1200">
                <a:solidFill>
                  <a:schemeClr val="tx1"/>
                </a:solidFill>
                <a:latin typeface="+mn-lt"/>
                <a:ea typeface="+mn-ea"/>
                <a:cs typeface="+mn-cs"/>
              </a:defRPr>
            </a:lvl7pPr>
            <a:lvl8pPr marL="3250006" indent="-216667" algn="l" defTabSz="866668" rtl="0" eaLnBrk="1" latinLnBrk="0" hangingPunct="1">
              <a:spcBef>
                <a:spcPct val="20000"/>
              </a:spcBef>
              <a:buFont typeface="Arial" pitchFamily="34" charset="0"/>
              <a:buChar char="•"/>
              <a:defRPr sz="1896" kern="1200">
                <a:solidFill>
                  <a:schemeClr val="tx1"/>
                </a:solidFill>
                <a:latin typeface="+mn-lt"/>
                <a:ea typeface="+mn-ea"/>
                <a:cs typeface="+mn-cs"/>
              </a:defRPr>
            </a:lvl8pPr>
            <a:lvl9pPr marL="3683340" indent="-216667" algn="l" defTabSz="866668" rtl="0" eaLnBrk="1" latinLnBrk="0" hangingPunct="1">
              <a:spcBef>
                <a:spcPct val="20000"/>
              </a:spcBef>
              <a:buFont typeface="Arial" pitchFamily="34" charset="0"/>
              <a:buChar char="•"/>
              <a:defRPr sz="1896" kern="1200">
                <a:solidFill>
                  <a:schemeClr val="tx1"/>
                </a:solidFill>
                <a:latin typeface="+mn-lt"/>
                <a:ea typeface="+mn-ea"/>
                <a:cs typeface="+mn-cs"/>
              </a:defRPr>
            </a:lvl9pPr>
          </a:lstStyle>
          <a:p>
            <a:r>
              <a:rPr lang="en-US" sz="2400" dirty="0" smtClean="0">
                <a:latin typeface="Arial Narrow" panose="020B0606020202030204" pitchFamily="34" charset="0"/>
              </a:rPr>
              <a:t>Each course is 25-60 minutes long </a:t>
            </a:r>
          </a:p>
          <a:p>
            <a:pPr lvl="1"/>
            <a:r>
              <a:rPr lang="en-US" sz="2021" dirty="0" smtClean="0">
                <a:latin typeface="Arial Narrow" panose="020B0606020202030204" pitchFamily="34" charset="0"/>
              </a:rPr>
              <a:t>Each course will consist of 3-5 modules that are 8-15 minutes long</a:t>
            </a:r>
          </a:p>
          <a:p>
            <a:r>
              <a:rPr lang="en-US" sz="2400" dirty="0" smtClean="0">
                <a:latin typeface="Arial Narrow" panose="020B0606020202030204" pitchFamily="34" charset="0"/>
              </a:rPr>
              <a:t>Each module must have one--but no more than two--clear learning objectives that can be achieved in that short time. A learning objective must be a clear, concise description of what the learner will be able to do at the end of the module.</a:t>
            </a:r>
          </a:p>
          <a:p>
            <a:pPr lvl="1"/>
            <a:r>
              <a:rPr lang="en-US" sz="2000" dirty="0" smtClean="0">
                <a:latin typeface="Arial Narrow" panose="020B0606020202030204" pitchFamily="34" charset="0"/>
              </a:rPr>
              <a:t>Based on the course topic, write what the learner will achieve after completing the course</a:t>
            </a:r>
          </a:p>
          <a:p>
            <a:pPr lvl="2"/>
            <a:r>
              <a:rPr lang="en-US" sz="1621" dirty="0" smtClean="0">
                <a:latin typeface="Arial Narrow" panose="020B0606020202030204" pitchFamily="34" charset="0"/>
              </a:rPr>
              <a:t>Begin bullet with a present participle or a </a:t>
            </a:r>
            <a:r>
              <a:rPr lang="en-US" sz="1800" dirty="0">
                <a:latin typeface="Arial Narrow" panose="020B0606020202030204" pitchFamily="34" charset="0"/>
              </a:rPr>
              <a:t>gerund (i.e., Understanding, Distinguishing, Exploring, etc</a:t>
            </a:r>
            <a:r>
              <a:rPr lang="en-US" sz="1800" dirty="0" smtClean="0">
                <a:latin typeface="Arial Narrow" panose="020B0606020202030204" pitchFamily="34" charset="0"/>
              </a:rPr>
              <a:t>.)</a:t>
            </a:r>
            <a:endParaRPr lang="en-US" sz="1621" dirty="0" smtClean="0">
              <a:latin typeface="Arial Narrow" panose="020B0606020202030204" pitchFamily="34" charset="0"/>
            </a:endParaRPr>
          </a:p>
          <a:p>
            <a:pPr lvl="1"/>
            <a:r>
              <a:rPr lang="en-US" sz="2000" dirty="0" smtClean="0">
                <a:latin typeface="Arial Narrow" panose="020B0606020202030204" pitchFamily="34" charset="0"/>
              </a:rPr>
              <a:t>Our goal is show each slide between 30-60 seconds, therefore, each module should contain a 7-14 slides</a:t>
            </a:r>
          </a:p>
          <a:p>
            <a:pPr lvl="1"/>
            <a:r>
              <a:rPr lang="en-US" sz="2000" dirty="0" smtClean="0">
                <a:latin typeface="Arial Narrow" panose="020B0606020202030204" pitchFamily="34" charset="0"/>
              </a:rPr>
              <a:t>Achievement of each objective should be able to be measured through knowledge reviews and a standard eLearning assessment (multiple choice, matching, fill-in-the-blank, etc.)</a:t>
            </a:r>
          </a:p>
        </p:txBody>
      </p:sp>
    </p:spTree>
    <p:custDataLst>
      <p:tags r:id="rId1"/>
    </p:custDataLst>
    <p:extLst>
      <p:ext uri="{BB962C8B-B14F-4D97-AF65-F5344CB8AC3E}">
        <p14:creationId xmlns:p14="http://schemas.microsoft.com/office/powerpoint/2010/main" val="1375984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78769" y="437327"/>
            <a:ext cx="10868669" cy="568502"/>
          </a:xfrm>
          <a:prstGeom prst="rect">
            <a:avLst/>
          </a:prstGeom>
        </p:spPr>
        <p:txBody>
          <a:bodyPr/>
          <a:lstStyle>
            <a:lvl1pPr algn="ctr" rtl="0" eaLnBrk="1" fontAlgn="base" hangingPunct="1">
              <a:spcBef>
                <a:spcPct val="0"/>
              </a:spcBef>
              <a:spcAft>
                <a:spcPct val="0"/>
              </a:spcAft>
              <a:defRPr sz="3412" kern="1200">
                <a:solidFill>
                  <a:schemeClr val="tx1"/>
                </a:solidFill>
                <a:latin typeface="+mj-lt"/>
                <a:ea typeface="+mj-ea"/>
                <a:cs typeface="+mj-cs"/>
              </a:defRPr>
            </a:lvl1pPr>
            <a:lvl2pPr algn="ctr" rtl="0" eaLnBrk="1" fontAlgn="base" hangingPunct="1">
              <a:spcBef>
                <a:spcPct val="0"/>
              </a:spcBef>
              <a:spcAft>
                <a:spcPct val="0"/>
              </a:spcAft>
              <a:defRPr sz="4170">
                <a:solidFill>
                  <a:schemeClr val="tx1"/>
                </a:solidFill>
                <a:latin typeface="Calibri" pitchFamily="34" charset="0"/>
              </a:defRPr>
            </a:lvl2pPr>
            <a:lvl3pPr algn="ctr" rtl="0" eaLnBrk="1" fontAlgn="base" hangingPunct="1">
              <a:spcBef>
                <a:spcPct val="0"/>
              </a:spcBef>
              <a:spcAft>
                <a:spcPct val="0"/>
              </a:spcAft>
              <a:defRPr sz="4170">
                <a:solidFill>
                  <a:schemeClr val="tx1"/>
                </a:solidFill>
                <a:latin typeface="Calibri" pitchFamily="34" charset="0"/>
              </a:defRPr>
            </a:lvl3pPr>
            <a:lvl4pPr algn="ctr" rtl="0" eaLnBrk="1" fontAlgn="base" hangingPunct="1">
              <a:spcBef>
                <a:spcPct val="0"/>
              </a:spcBef>
              <a:spcAft>
                <a:spcPct val="0"/>
              </a:spcAft>
              <a:defRPr sz="4170">
                <a:solidFill>
                  <a:schemeClr val="tx1"/>
                </a:solidFill>
                <a:latin typeface="Calibri" pitchFamily="34" charset="0"/>
              </a:defRPr>
            </a:lvl4pPr>
            <a:lvl5pPr algn="ctr" rtl="0" eaLnBrk="1" fontAlgn="base" hangingPunct="1">
              <a:spcBef>
                <a:spcPct val="0"/>
              </a:spcBef>
              <a:spcAft>
                <a:spcPct val="0"/>
              </a:spcAft>
              <a:defRPr sz="4170">
                <a:solidFill>
                  <a:schemeClr val="tx1"/>
                </a:solidFill>
                <a:latin typeface="Calibri" pitchFamily="34" charset="0"/>
              </a:defRPr>
            </a:lvl5pPr>
            <a:lvl6pPr marL="433334" algn="ctr" rtl="0" eaLnBrk="1" fontAlgn="base" hangingPunct="1">
              <a:spcBef>
                <a:spcPct val="0"/>
              </a:spcBef>
              <a:spcAft>
                <a:spcPct val="0"/>
              </a:spcAft>
              <a:defRPr sz="4170">
                <a:solidFill>
                  <a:schemeClr val="tx1"/>
                </a:solidFill>
                <a:latin typeface="Calibri" pitchFamily="34" charset="0"/>
              </a:defRPr>
            </a:lvl6pPr>
            <a:lvl7pPr marL="866668" algn="ctr" rtl="0" eaLnBrk="1" fontAlgn="base" hangingPunct="1">
              <a:spcBef>
                <a:spcPct val="0"/>
              </a:spcBef>
              <a:spcAft>
                <a:spcPct val="0"/>
              </a:spcAft>
              <a:defRPr sz="4170">
                <a:solidFill>
                  <a:schemeClr val="tx1"/>
                </a:solidFill>
                <a:latin typeface="Calibri" pitchFamily="34" charset="0"/>
              </a:defRPr>
            </a:lvl7pPr>
            <a:lvl8pPr marL="1300002" algn="ctr" rtl="0" eaLnBrk="1" fontAlgn="base" hangingPunct="1">
              <a:spcBef>
                <a:spcPct val="0"/>
              </a:spcBef>
              <a:spcAft>
                <a:spcPct val="0"/>
              </a:spcAft>
              <a:defRPr sz="4170">
                <a:solidFill>
                  <a:schemeClr val="tx1"/>
                </a:solidFill>
                <a:latin typeface="Calibri" pitchFamily="34" charset="0"/>
              </a:defRPr>
            </a:lvl8pPr>
            <a:lvl9pPr marL="1733337" algn="ctr" rtl="0" eaLnBrk="1" fontAlgn="base" hangingPunct="1">
              <a:spcBef>
                <a:spcPct val="0"/>
              </a:spcBef>
              <a:spcAft>
                <a:spcPct val="0"/>
              </a:spcAft>
              <a:defRPr sz="4170">
                <a:solidFill>
                  <a:schemeClr val="tx1"/>
                </a:solidFill>
                <a:latin typeface="Calibri" pitchFamily="34" charset="0"/>
              </a:defRPr>
            </a:lvl9pPr>
          </a:lstStyle>
          <a:p>
            <a:pPr algn="l"/>
            <a:r>
              <a:rPr lang="en-US" sz="3200" b="1" dirty="0" smtClean="0">
                <a:latin typeface="Arial Narrow" panose="020B0606020202030204" pitchFamily="34" charset="0"/>
              </a:rPr>
              <a:t>Course Learning Objectives</a:t>
            </a:r>
            <a:endParaRPr lang="en-US" sz="3200" b="1" dirty="0">
              <a:latin typeface="Arial Narrow" panose="020B0606020202030204" pitchFamily="34" charset="0"/>
            </a:endParaRPr>
          </a:p>
        </p:txBody>
      </p:sp>
      <p:grpSp>
        <p:nvGrpSpPr>
          <p:cNvPr id="14" name="Group 13"/>
          <p:cNvGrpSpPr/>
          <p:nvPr/>
        </p:nvGrpSpPr>
        <p:grpSpPr>
          <a:xfrm rot="20559282">
            <a:off x="1312034" y="4620899"/>
            <a:ext cx="8987885" cy="1459820"/>
            <a:chOff x="116077" y="7744402"/>
            <a:chExt cx="8911845" cy="1540275"/>
          </a:xfrm>
        </p:grpSpPr>
        <p:sp>
          <p:nvSpPr>
            <p:cNvPr id="15" name="TextBox 14"/>
            <p:cNvSpPr txBox="1"/>
            <p:nvPr/>
          </p:nvSpPr>
          <p:spPr>
            <a:xfrm>
              <a:off x="116077" y="8879429"/>
              <a:ext cx="8911845" cy="405248"/>
            </a:xfrm>
            <a:prstGeom prst="rect">
              <a:avLst/>
            </a:prstGeom>
            <a:noFill/>
          </p:spPr>
          <p:txBody>
            <a:bodyPr wrap="square" rtlCol="0">
              <a:spAutoFit/>
            </a:bodyPr>
            <a:lstStyle/>
            <a:p>
              <a:pPr algn="ctr"/>
              <a:r>
                <a:rPr lang="en-US" sz="1896" dirty="0">
                  <a:solidFill>
                    <a:srgbClr val="FF0000"/>
                  </a:solidFill>
                </a:rPr>
                <a:t>REMOVE THIS SLIDE FROM SUBMITTED MATERIALS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760" y="7744402"/>
              <a:ext cx="5320635" cy="1219048"/>
            </a:xfrm>
            <a:prstGeom prst="rect">
              <a:avLst/>
            </a:prstGeom>
          </p:spPr>
        </p:pic>
      </p:grpSp>
      <p:sp>
        <p:nvSpPr>
          <p:cNvPr id="8" name="Rectangle 7">
            <a:extLst>
              <a:ext uri="{FF2B5EF4-FFF2-40B4-BE49-F238E27FC236}">
                <a16:creationId xmlns:a16="http://schemas.microsoft.com/office/drawing/2014/main" id="{E7EB5432-23A6-214E-8310-F65A8E818582}"/>
              </a:ext>
            </a:extLst>
          </p:cNvPr>
          <p:cNvSpPr/>
          <p:nvPr/>
        </p:nvSpPr>
        <p:spPr>
          <a:xfrm>
            <a:off x="-2905805" y="0"/>
            <a:ext cx="2762485" cy="24972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a:r>
              <a:rPr lang="en-US" b="1" dirty="0">
                <a:solidFill>
                  <a:schemeClr val="tx1"/>
                </a:solidFill>
              </a:rPr>
              <a:t>NOTE: </a:t>
            </a:r>
            <a:r>
              <a:rPr lang="en-US" dirty="0">
                <a:solidFill>
                  <a:schemeClr val="tx1"/>
                </a:solidFill>
              </a:rPr>
              <a:t>After you have modeled your </a:t>
            </a:r>
            <a:r>
              <a:rPr lang="en-US" dirty="0" smtClean="0">
                <a:solidFill>
                  <a:schemeClr val="tx1"/>
                </a:solidFill>
              </a:rPr>
              <a:t>Learning Objective </a:t>
            </a:r>
            <a:r>
              <a:rPr lang="en-US" dirty="0">
                <a:solidFill>
                  <a:schemeClr val="tx1"/>
                </a:solidFill>
              </a:rPr>
              <a:t>slide after this </a:t>
            </a:r>
            <a:r>
              <a:rPr lang="en-US" dirty="0" smtClean="0">
                <a:solidFill>
                  <a:schemeClr val="tx1"/>
                </a:solidFill>
              </a:rPr>
              <a:t>one, </a:t>
            </a:r>
            <a:r>
              <a:rPr lang="en-US" dirty="0">
                <a:solidFill>
                  <a:schemeClr val="tx1"/>
                </a:solidFill>
              </a:rPr>
              <a:t>you can delete this slide.</a:t>
            </a:r>
          </a:p>
        </p:txBody>
      </p:sp>
      <p:sp>
        <p:nvSpPr>
          <p:cNvPr id="9" name="Content Placeholder 2"/>
          <p:cNvSpPr txBox="1">
            <a:spLocks/>
          </p:cNvSpPr>
          <p:nvPr/>
        </p:nvSpPr>
        <p:spPr>
          <a:xfrm>
            <a:off x="378769" y="1114702"/>
            <a:ext cx="10601846" cy="4574897"/>
          </a:xfrm>
          <a:prstGeom prst="rect">
            <a:avLst/>
          </a:prstGeom>
        </p:spPr>
        <p:txBody>
          <a:bodyPr/>
          <a:lstStyle>
            <a:lvl1pPr marL="325001" indent="-325001" algn="l" rtl="0" eaLnBrk="1" fontAlgn="base" hangingPunct="1">
              <a:spcBef>
                <a:spcPct val="20000"/>
              </a:spcBef>
              <a:spcAft>
                <a:spcPct val="0"/>
              </a:spcAft>
              <a:buFont typeface="Arial" pitchFamily="34" charset="0"/>
              <a:buChar char="•"/>
              <a:defRPr sz="2654" kern="1200">
                <a:solidFill>
                  <a:schemeClr val="tx1"/>
                </a:solidFill>
                <a:latin typeface="+mn-lt"/>
                <a:ea typeface="+mn-ea"/>
                <a:cs typeface="+mn-cs"/>
              </a:defRPr>
            </a:lvl1pPr>
            <a:lvl2pPr marL="704168" indent="-270834" algn="l" rtl="0" eaLnBrk="1" fontAlgn="base" hangingPunct="1">
              <a:spcBef>
                <a:spcPct val="20000"/>
              </a:spcBef>
              <a:spcAft>
                <a:spcPct val="0"/>
              </a:spcAft>
              <a:buFont typeface="Arial" pitchFamily="34" charset="0"/>
              <a:buChar char="–"/>
              <a:defRPr sz="2275" kern="1200">
                <a:solidFill>
                  <a:schemeClr val="tx1"/>
                </a:solidFill>
                <a:latin typeface="+mn-lt"/>
                <a:ea typeface="+mn-ea"/>
                <a:cs typeface="+mn-cs"/>
              </a:defRPr>
            </a:lvl2pPr>
            <a:lvl3pPr marL="1083335" indent="-216667" algn="l" rtl="0" eaLnBrk="1" fontAlgn="base" hangingPunct="1">
              <a:spcBef>
                <a:spcPct val="20000"/>
              </a:spcBef>
              <a:spcAft>
                <a:spcPct val="0"/>
              </a:spcAft>
              <a:buFont typeface="Arial" pitchFamily="34" charset="0"/>
              <a:buChar char="•"/>
              <a:defRPr sz="1896" kern="1200">
                <a:solidFill>
                  <a:schemeClr val="tx1"/>
                </a:solidFill>
                <a:latin typeface="+mn-lt"/>
                <a:ea typeface="+mn-ea"/>
                <a:cs typeface="+mn-cs"/>
              </a:defRPr>
            </a:lvl3pPr>
            <a:lvl4pPr marL="1516670" indent="-216667" algn="l" rtl="0" eaLnBrk="1" fontAlgn="base" hangingPunct="1">
              <a:spcBef>
                <a:spcPct val="20000"/>
              </a:spcBef>
              <a:spcAft>
                <a:spcPct val="0"/>
              </a:spcAft>
              <a:buFont typeface="Arial" pitchFamily="34" charset="0"/>
              <a:buChar char="–"/>
              <a:defRPr sz="1706" kern="1200">
                <a:solidFill>
                  <a:schemeClr val="tx1"/>
                </a:solidFill>
                <a:latin typeface="+mn-lt"/>
                <a:ea typeface="+mn-ea"/>
                <a:cs typeface="+mn-cs"/>
              </a:defRPr>
            </a:lvl4pPr>
            <a:lvl5pPr marL="1950004" indent="-216667" algn="l" rtl="0" eaLnBrk="1" fontAlgn="base" hangingPunct="1">
              <a:spcBef>
                <a:spcPct val="20000"/>
              </a:spcBef>
              <a:spcAft>
                <a:spcPct val="0"/>
              </a:spcAft>
              <a:buFont typeface="Arial" pitchFamily="34" charset="0"/>
              <a:buChar char="»"/>
              <a:defRPr sz="1706" kern="1200">
                <a:solidFill>
                  <a:schemeClr val="tx1"/>
                </a:solidFill>
                <a:latin typeface="+mn-lt"/>
                <a:ea typeface="+mn-ea"/>
                <a:cs typeface="+mn-cs"/>
              </a:defRPr>
            </a:lvl5pPr>
            <a:lvl6pPr marL="2383338" indent="-216667" algn="l" defTabSz="866668" rtl="0" eaLnBrk="1" latinLnBrk="0" hangingPunct="1">
              <a:spcBef>
                <a:spcPct val="20000"/>
              </a:spcBef>
              <a:buFont typeface="Arial" pitchFamily="34" charset="0"/>
              <a:buChar char="•"/>
              <a:defRPr sz="1896" kern="1200">
                <a:solidFill>
                  <a:schemeClr val="tx1"/>
                </a:solidFill>
                <a:latin typeface="+mn-lt"/>
                <a:ea typeface="+mn-ea"/>
                <a:cs typeface="+mn-cs"/>
              </a:defRPr>
            </a:lvl6pPr>
            <a:lvl7pPr marL="2816672" indent="-216667" algn="l" defTabSz="866668" rtl="0" eaLnBrk="1" latinLnBrk="0" hangingPunct="1">
              <a:spcBef>
                <a:spcPct val="20000"/>
              </a:spcBef>
              <a:buFont typeface="Arial" pitchFamily="34" charset="0"/>
              <a:buChar char="•"/>
              <a:defRPr sz="1896" kern="1200">
                <a:solidFill>
                  <a:schemeClr val="tx1"/>
                </a:solidFill>
                <a:latin typeface="+mn-lt"/>
                <a:ea typeface="+mn-ea"/>
                <a:cs typeface="+mn-cs"/>
              </a:defRPr>
            </a:lvl7pPr>
            <a:lvl8pPr marL="3250006" indent="-216667" algn="l" defTabSz="866668" rtl="0" eaLnBrk="1" latinLnBrk="0" hangingPunct="1">
              <a:spcBef>
                <a:spcPct val="20000"/>
              </a:spcBef>
              <a:buFont typeface="Arial" pitchFamily="34" charset="0"/>
              <a:buChar char="•"/>
              <a:defRPr sz="1896" kern="1200">
                <a:solidFill>
                  <a:schemeClr val="tx1"/>
                </a:solidFill>
                <a:latin typeface="+mn-lt"/>
                <a:ea typeface="+mn-ea"/>
                <a:cs typeface="+mn-cs"/>
              </a:defRPr>
            </a:lvl8pPr>
            <a:lvl9pPr marL="3683340" indent="-216667" algn="l" defTabSz="866668" rtl="0" eaLnBrk="1" latinLnBrk="0" hangingPunct="1">
              <a:spcBef>
                <a:spcPct val="20000"/>
              </a:spcBef>
              <a:buFont typeface="Arial" pitchFamily="34" charset="0"/>
              <a:buChar char="•"/>
              <a:defRPr sz="1896" kern="1200">
                <a:solidFill>
                  <a:schemeClr val="tx1"/>
                </a:solidFill>
                <a:latin typeface="+mn-lt"/>
                <a:ea typeface="+mn-ea"/>
                <a:cs typeface="+mn-cs"/>
              </a:defRPr>
            </a:lvl9pPr>
          </a:lstStyle>
          <a:p>
            <a:r>
              <a:rPr lang="en-US" sz="2400" smtClean="0">
                <a:latin typeface="Arial Narrow" panose="020B0606020202030204" pitchFamily="34" charset="0"/>
              </a:rPr>
              <a:t>Understanding the key components that enable CACC systems</a:t>
            </a:r>
          </a:p>
          <a:p>
            <a:r>
              <a:rPr lang="en-US" sz="2400" smtClean="0">
                <a:latin typeface="Arial Narrow" panose="020B0606020202030204" pitchFamily="34" charset="0"/>
              </a:rPr>
              <a:t>Grasping the linear controller design for CACC of a platoon of CAVs given specific spacing policy, communication policy, and dynamic model</a:t>
            </a:r>
          </a:p>
          <a:p>
            <a:r>
              <a:rPr lang="en-US" sz="2400" smtClean="0">
                <a:latin typeface="Arial Narrow" panose="020B0606020202030204" pitchFamily="34" charset="0"/>
              </a:rPr>
              <a:t>Distinguishing different stability criteria for CACC platoons</a:t>
            </a:r>
          </a:p>
          <a:p>
            <a:r>
              <a:rPr lang="en-US" sz="2400" smtClean="0">
                <a:latin typeface="Arial Narrow" panose="020B0606020202030204" pitchFamily="34" charset="0"/>
              </a:rPr>
              <a:t>Exploring areas such as platoon in mixed traffic scenarios and human-centered cruise control design </a:t>
            </a:r>
            <a:endParaRPr lang="en-US" sz="2400" dirty="0">
              <a:latin typeface="Arial Narrow" panose="020B0606020202030204" pitchFamily="34" charset="0"/>
            </a:endParaRPr>
          </a:p>
        </p:txBody>
      </p:sp>
      <p:sp>
        <p:nvSpPr>
          <p:cNvPr id="10" name="TextBox 9"/>
          <p:cNvSpPr txBox="1"/>
          <p:nvPr/>
        </p:nvSpPr>
        <p:spPr>
          <a:xfrm>
            <a:off x="0" y="6923450"/>
            <a:ext cx="11182865" cy="3139321"/>
          </a:xfrm>
          <a:prstGeom prst="rect">
            <a:avLst/>
          </a:prstGeom>
          <a:solidFill>
            <a:schemeClr val="bg2"/>
          </a:solidFill>
          <a:ln>
            <a:noFill/>
          </a:ln>
        </p:spPr>
        <p:txBody>
          <a:bodyPr wrap="square" rtlCol="0">
            <a:spAutoFit/>
          </a:bodyPr>
          <a:lstStyle/>
          <a:p>
            <a:r>
              <a:rPr lang="en-US" b="1" dirty="0">
                <a:solidFill>
                  <a:srgbClr val="222A35"/>
                </a:solidFill>
                <a:latin typeface="Arial Narrow" panose="020B0606020202030204" pitchFamily="34" charset="0"/>
              </a:rPr>
              <a:t>NARRATION SCRIPT</a:t>
            </a:r>
          </a:p>
          <a:p>
            <a:r>
              <a:rPr lang="en-US" dirty="0">
                <a:latin typeface="Arial Narrow" panose="020B0606020202030204" pitchFamily="34" charset="0"/>
              </a:rPr>
              <a:t>The topics we’ll review in the course include the basic knowledge in the cooperative adaptive cruise control, or CACC, for connected and automated vehicles as well as more recent developments we made in human-centered CACC design in mixed traffic scenarios. First, we will introduce the key components for a CACC system, including the communication policy and information exchange flow, the inter-vehicle spacing policy, individual vehicle longitudinal dynamics, decentralized controller design, as well as stability criteria. We will then present our research in the new definition and conditions for mixed traffic string stability and how to design intelligent cruise control to improve both psychical and psychological comfort of a driver when using the CACC system.</a:t>
            </a:r>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3406331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71682" y="1117089"/>
            <a:ext cx="10671456" cy="4564696"/>
          </a:xfrm>
          <a:prstGeom prst="rect">
            <a:avLst/>
          </a:prstGeom>
        </p:spPr>
        <p:txBody>
          <a:bodyPr/>
          <a:lstStyle/>
          <a:p>
            <a:r>
              <a:rPr lang="en-US" sz="2400" dirty="0" smtClean="0">
                <a:latin typeface="Arial Narrow" panose="020B0606020202030204" pitchFamily="34" charset="0"/>
              </a:rPr>
              <a:t>An introduction </a:t>
            </a:r>
            <a:r>
              <a:rPr lang="en-US" sz="2400" dirty="0">
                <a:latin typeface="Arial Narrow" panose="020B0606020202030204" pitchFamily="34" charset="0"/>
              </a:rPr>
              <a:t>lets the learner know, “What’s in it for me?”</a:t>
            </a:r>
          </a:p>
          <a:p>
            <a:r>
              <a:rPr lang="en-US" sz="2400" dirty="0">
                <a:latin typeface="Arial Narrow" panose="020B0606020202030204" pitchFamily="34" charset="0"/>
              </a:rPr>
              <a:t>Use this slide to provide an overview of the importance of this </a:t>
            </a:r>
            <a:r>
              <a:rPr lang="en-US" sz="2400" dirty="0" smtClean="0">
                <a:latin typeface="Arial Narrow" panose="020B0606020202030204" pitchFamily="34" charset="0"/>
              </a:rPr>
              <a:t>learning object</a:t>
            </a:r>
            <a:endParaRPr lang="en-US" sz="2400" dirty="0">
              <a:latin typeface="Arial Narrow" panose="020B0606020202030204" pitchFamily="34" charset="0"/>
            </a:endParaRPr>
          </a:p>
          <a:p>
            <a:r>
              <a:rPr lang="en-US" sz="2400" dirty="0">
                <a:latin typeface="Arial Narrow" panose="020B0606020202030204" pitchFamily="34" charset="0"/>
              </a:rPr>
              <a:t>In area below, type the narration or script that should be read while this slide is displayed </a:t>
            </a:r>
          </a:p>
        </p:txBody>
      </p:sp>
      <p:sp>
        <p:nvSpPr>
          <p:cNvPr id="7" name="Title 1"/>
          <p:cNvSpPr txBox="1">
            <a:spLocks/>
          </p:cNvSpPr>
          <p:nvPr/>
        </p:nvSpPr>
        <p:spPr>
          <a:xfrm>
            <a:off x="371682" y="424387"/>
            <a:ext cx="10875756" cy="568502"/>
          </a:xfrm>
          <a:prstGeom prst="rect">
            <a:avLst/>
          </a:prstGeom>
        </p:spPr>
        <p:txBody>
          <a:bodyPr/>
          <a:lstStyle>
            <a:lvl1pPr algn="ctr" rtl="0" eaLnBrk="1" fontAlgn="base" hangingPunct="1">
              <a:spcBef>
                <a:spcPct val="0"/>
              </a:spcBef>
              <a:spcAft>
                <a:spcPct val="0"/>
              </a:spcAft>
              <a:defRPr sz="3412" kern="1200">
                <a:solidFill>
                  <a:schemeClr val="tx1"/>
                </a:solidFill>
                <a:latin typeface="+mj-lt"/>
                <a:ea typeface="+mj-ea"/>
                <a:cs typeface="+mj-cs"/>
              </a:defRPr>
            </a:lvl1pPr>
            <a:lvl2pPr algn="ctr" rtl="0" eaLnBrk="1" fontAlgn="base" hangingPunct="1">
              <a:spcBef>
                <a:spcPct val="0"/>
              </a:spcBef>
              <a:spcAft>
                <a:spcPct val="0"/>
              </a:spcAft>
              <a:defRPr sz="4170">
                <a:solidFill>
                  <a:schemeClr val="tx1"/>
                </a:solidFill>
                <a:latin typeface="Calibri" pitchFamily="34" charset="0"/>
              </a:defRPr>
            </a:lvl2pPr>
            <a:lvl3pPr algn="ctr" rtl="0" eaLnBrk="1" fontAlgn="base" hangingPunct="1">
              <a:spcBef>
                <a:spcPct val="0"/>
              </a:spcBef>
              <a:spcAft>
                <a:spcPct val="0"/>
              </a:spcAft>
              <a:defRPr sz="4170">
                <a:solidFill>
                  <a:schemeClr val="tx1"/>
                </a:solidFill>
                <a:latin typeface="Calibri" pitchFamily="34" charset="0"/>
              </a:defRPr>
            </a:lvl3pPr>
            <a:lvl4pPr algn="ctr" rtl="0" eaLnBrk="1" fontAlgn="base" hangingPunct="1">
              <a:spcBef>
                <a:spcPct val="0"/>
              </a:spcBef>
              <a:spcAft>
                <a:spcPct val="0"/>
              </a:spcAft>
              <a:defRPr sz="4170">
                <a:solidFill>
                  <a:schemeClr val="tx1"/>
                </a:solidFill>
                <a:latin typeface="Calibri" pitchFamily="34" charset="0"/>
              </a:defRPr>
            </a:lvl4pPr>
            <a:lvl5pPr algn="ctr" rtl="0" eaLnBrk="1" fontAlgn="base" hangingPunct="1">
              <a:spcBef>
                <a:spcPct val="0"/>
              </a:spcBef>
              <a:spcAft>
                <a:spcPct val="0"/>
              </a:spcAft>
              <a:defRPr sz="4170">
                <a:solidFill>
                  <a:schemeClr val="tx1"/>
                </a:solidFill>
                <a:latin typeface="Calibri" pitchFamily="34" charset="0"/>
              </a:defRPr>
            </a:lvl5pPr>
            <a:lvl6pPr marL="433334" algn="ctr" rtl="0" eaLnBrk="1" fontAlgn="base" hangingPunct="1">
              <a:spcBef>
                <a:spcPct val="0"/>
              </a:spcBef>
              <a:spcAft>
                <a:spcPct val="0"/>
              </a:spcAft>
              <a:defRPr sz="4170">
                <a:solidFill>
                  <a:schemeClr val="tx1"/>
                </a:solidFill>
                <a:latin typeface="Calibri" pitchFamily="34" charset="0"/>
              </a:defRPr>
            </a:lvl6pPr>
            <a:lvl7pPr marL="866668" algn="ctr" rtl="0" eaLnBrk="1" fontAlgn="base" hangingPunct="1">
              <a:spcBef>
                <a:spcPct val="0"/>
              </a:spcBef>
              <a:spcAft>
                <a:spcPct val="0"/>
              </a:spcAft>
              <a:defRPr sz="4170">
                <a:solidFill>
                  <a:schemeClr val="tx1"/>
                </a:solidFill>
                <a:latin typeface="Calibri" pitchFamily="34" charset="0"/>
              </a:defRPr>
            </a:lvl7pPr>
            <a:lvl8pPr marL="1300002" algn="ctr" rtl="0" eaLnBrk="1" fontAlgn="base" hangingPunct="1">
              <a:spcBef>
                <a:spcPct val="0"/>
              </a:spcBef>
              <a:spcAft>
                <a:spcPct val="0"/>
              </a:spcAft>
              <a:defRPr sz="4170">
                <a:solidFill>
                  <a:schemeClr val="tx1"/>
                </a:solidFill>
                <a:latin typeface="Calibri" pitchFamily="34" charset="0"/>
              </a:defRPr>
            </a:lvl8pPr>
            <a:lvl9pPr marL="1733337" algn="ctr" rtl="0" eaLnBrk="1" fontAlgn="base" hangingPunct="1">
              <a:spcBef>
                <a:spcPct val="0"/>
              </a:spcBef>
              <a:spcAft>
                <a:spcPct val="0"/>
              </a:spcAft>
              <a:defRPr sz="4170">
                <a:solidFill>
                  <a:schemeClr val="tx1"/>
                </a:solidFill>
                <a:latin typeface="Calibri" pitchFamily="34" charset="0"/>
              </a:defRPr>
            </a:lvl9pPr>
          </a:lstStyle>
          <a:p>
            <a:pPr algn="l"/>
            <a:r>
              <a:rPr lang="en-US" sz="3200" b="1" dirty="0" smtClean="0">
                <a:latin typeface="Arial Narrow" panose="020B0606020202030204" pitchFamily="34" charset="0"/>
              </a:rPr>
              <a:t>Course Introduction</a:t>
            </a:r>
            <a:endParaRPr lang="en-US" sz="3200" b="1" dirty="0">
              <a:latin typeface="Arial Narrow" panose="020B0606020202030204" pitchFamily="34" charset="0"/>
            </a:endParaRPr>
          </a:p>
        </p:txBody>
      </p:sp>
      <p:sp>
        <p:nvSpPr>
          <p:cNvPr id="4" name="TextBox 3"/>
          <p:cNvSpPr txBox="1"/>
          <p:nvPr/>
        </p:nvSpPr>
        <p:spPr>
          <a:xfrm>
            <a:off x="-1" y="6935807"/>
            <a:ext cx="11247439" cy="3139321"/>
          </a:xfrm>
          <a:prstGeom prst="rect">
            <a:avLst/>
          </a:prstGeom>
          <a:solidFill>
            <a:schemeClr val="bg2"/>
          </a:solidFill>
          <a:ln>
            <a:noFill/>
          </a:ln>
        </p:spPr>
        <p:txBody>
          <a:bodyPr wrap="square" rtlCol="0">
            <a:spAutoFit/>
          </a:bodyPr>
          <a:lstStyle/>
          <a:p>
            <a:r>
              <a:rPr lang="en-US" b="1" dirty="0">
                <a:solidFill>
                  <a:srgbClr val="222A35"/>
                </a:solidFill>
                <a:latin typeface="Arial Narrow" panose="020B0606020202030204" pitchFamily="34" charset="0"/>
              </a:rPr>
              <a:t>NARRATION SCRIPT</a:t>
            </a:r>
          </a:p>
          <a:p>
            <a:r>
              <a:rPr lang="en-US" dirty="0">
                <a:latin typeface="Arial Narrow" panose="020B0606020202030204" pitchFamily="34" charset="0"/>
              </a:rPr>
              <a:t>Please enter your narration here</a:t>
            </a:r>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a:p>
            <a:endParaRPr lang="en-US" b="1" dirty="0">
              <a:solidFill>
                <a:srgbClr val="222A35"/>
              </a:solidFill>
              <a:latin typeface="Arial Narrow" panose="020B0606020202030204" pitchFamily="34" charset="0"/>
            </a:endParaRPr>
          </a:p>
        </p:txBody>
      </p:sp>
      <p:sp>
        <p:nvSpPr>
          <p:cNvPr id="5" name="Rectangle 4">
            <a:extLst>
              <a:ext uri="{FF2B5EF4-FFF2-40B4-BE49-F238E27FC236}">
                <a16:creationId xmlns:a16="http://schemas.microsoft.com/office/drawing/2014/main" id="{E7EB5432-23A6-214E-8310-F65A8E818582}"/>
              </a:ext>
            </a:extLst>
          </p:cNvPr>
          <p:cNvSpPr/>
          <p:nvPr/>
        </p:nvSpPr>
        <p:spPr>
          <a:xfrm>
            <a:off x="-2905805" y="0"/>
            <a:ext cx="2762485" cy="24972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a:r>
              <a:rPr lang="en-US" b="1" dirty="0">
                <a:solidFill>
                  <a:schemeClr val="tx1"/>
                </a:solidFill>
              </a:rPr>
              <a:t>NOTE: </a:t>
            </a:r>
            <a:r>
              <a:rPr lang="en-US" dirty="0">
                <a:solidFill>
                  <a:schemeClr val="tx1"/>
                </a:solidFill>
              </a:rPr>
              <a:t>This slide is not the final design that will be used when the course is produced. This is just a blank canvas for you to capture your content.</a:t>
            </a:r>
          </a:p>
        </p:txBody>
      </p:sp>
      <p:sp>
        <p:nvSpPr>
          <p:cNvPr id="6" name="Rectangle 5">
            <a:extLst>
              <a:ext uri="{FF2B5EF4-FFF2-40B4-BE49-F238E27FC236}">
                <a16:creationId xmlns:a16="http://schemas.microsoft.com/office/drawing/2014/main" id="{E7EB5432-23A6-214E-8310-F65A8E818582}"/>
              </a:ext>
            </a:extLst>
          </p:cNvPr>
          <p:cNvSpPr/>
          <p:nvPr/>
        </p:nvSpPr>
        <p:spPr>
          <a:xfrm>
            <a:off x="-2905805" y="6886353"/>
            <a:ext cx="2762485" cy="24972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a:r>
              <a:rPr lang="en-US" b="1" dirty="0">
                <a:solidFill>
                  <a:schemeClr val="tx1"/>
                </a:solidFill>
              </a:rPr>
              <a:t>NOTE: </a:t>
            </a:r>
            <a:r>
              <a:rPr lang="en-US" dirty="0" smtClean="0">
                <a:solidFill>
                  <a:schemeClr val="tx1"/>
                </a:solidFill>
              </a:rPr>
              <a:t>In this narration script section, type the word-for-word script that will be read while this slide is displayed.</a:t>
            </a:r>
            <a:endParaRPr lang="en-US" dirty="0">
              <a:solidFill>
                <a:schemeClr val="tx1"/>
              </a:solidFill>
            </a:endParaRPr>
          </a:p>
        </p:txBody>
      </p:sp>
    </p:spTree>
    <p:custDataLst>
      <p:tags r:id="rId1"/>
    </p:custDataLst>
    <p:extLst>
      <p:ext uri="{BB962C8B-B14F-4D97-AF65-F5344CB8AC3E}">
        <p14:creationId xmlns:p14="http://schemas.microsoft.com/office/powerpoint/2010/main" val="23787806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2df77bc1-7f5c-4260-a88d-a5dbadb70bc5"/>
  <p:tag name="ARTICULATE_PRESENTATION_ID" val="6921"/>
  <p:tag name="TAG_BACKING_FORM_KEY" val="1049726-q:\continuing education\elearning library\sme materials\elearning library template\ieee_elearning_library_template.pptx"/>
  <p:tag name="ARTICULATE_PRESENTER_VERSION" val="7"/>
  <p:tag name="ARTICULATE_USED_PAGE_ORIENTATION" val="1"/>
  <p:tag name="ARTICULATE_USED_PAGE_SIZE" val="1"/>
  <p:tag name="ARTICULATE_SLIDE_THUMBNAIL_REFRESH" val="1"/>
  <p:tag name="ARTICULATE_PROJECT_OPEN" val="0"/>
  <p:tag name="ARTICULATE_SLIDE_COUNT" val="2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UDIO_ID" val="257"/>
  <p:tag name="ARTICULATE_USED_LAYOUT" val="6"/>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UDIO_ID" val="257"/>
  <p:tag name="ARTICULATE_USED_LAYOUT" val="6"/>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Indoor Geolocation Systems">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A5A5A5"/>
      </a:accent4>
      <a:accent5>
        <a:srgbClr val="4BACC6"/>
      </a:accent5>
      <a:accent6>
        <a:srgbClr val="F79646"/>
      </a:accent6>
      <a:hlink>
        <a:srgbClr val="0000FF"/>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13140</TotalTime>
  <Words>4939</Words>
  <Application>Microsoft Office PowerPoint</Application>
  <PresentationFormat>Custom</PresentationFormat>
  <Paragraphs>530</Paragraphs>
  <Slides>29</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Arial Narrow</vt:lpstr>
      <vt:lpstr>Calibri</vt:lpstr>
      <vt:lpstr>Courier New</vt:lpstr>
      <vt:lpstr>Helvetica Neue</vt:lpstr>
      <vt:lpstr>Wingdings</vt:lpstr>
      <vt:lpstr>1_Indoor Geolocation Systems</vt:lpstr>
      <vt:lpstr>IEEE Online Course Template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 – Knowledge Review Question Types and Examples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Raj</dc:creator>
  <cp:lastModifiedBy>Marguerite Corazza</cp:lastModifiedBy>
  <cp:revision>323</cp:revision>
  <cp:lastPrinted>2012-08-15T09:58:16Z</cp:lastPrinted>
  <dcterms:created xsi:type="dcterms:W3CDTF">2012-09-02T17:58:21Z</dcterms:created>
  <dcterms:modified xsi:type="dcterms:W3CDTF">2020-10-28T20:02:24Z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IEEE_eLearning_Library_Template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13537BD2-775F-4FE3-8C8F-446573D60BDF</vt:lpwstr>
  </property>
  <property fmtid="{D5CDD505-2E9C-101B-9397-08002B2CF9AE}" pid="6" name="ArticulateProjectFull">
    <vt:lpwstr>J:\Continuing_Education_NEW\Lifelong Learning Ad Hoc\Template\IEEE_Online_Course_Templates_v13.ppta</vt:lpwstr>
  </property>
</Properties>
</file>